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82" r:id="rId11"/>
    <p:sldId id="283" r:id="rId12"/>
    <p:sldId id="287" r:id="rId13"/>
    <p:sldId id="266" r:id="rId14"/>
    <p:sldId id="267" r:id="rId15"/>
    <p:sldId id="268" r:id="rId16"/>
    <p:sldId id="257" r:id="rId17"/>
    <p:sldId id="273" r:id="rId18"/>
    <p:sldId id="271" r:id="rId19"/>
    <p:sldId id="272" r:id="rId20"/>
    <p:sldId id="274" r:id="rId21"/>
    <p:sldId id="270" r:id="rId22"/>
    <p:sldId id="269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5" r:id="rId31"/>
    <p:sldId id="284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2C1F37D-C670-4C0F-8355-825834B7CF5D}">
          <p14:sldIdLst>
            <p14:sldId id="256"/>
            <p14:sldId id="259"/>
            <p14:sldId id="258"/>
            <p14:sldId id="260"/>
            <p14:sldId id="261"/>
            <p14:sldId id="262"/>
            <p14:sldId id="263"/>
            <p14:sldId id="264"/>
            <p14:sldId id="265"/>
            <p14:sldId id="282"/>
            <p14:sldId id="283"/>
            <p14:sldId id="287"/>
            <p14:sldId id="266"/>
            <p14:sldId id="267"/>
            <p14:sldId id="268"/>
            <p14:sldId id="257"/>
            <p14:sldId id="273"/>
            <p14:sldId id="271"/>
            <p14:sldId id="272"/>
          </p14:sldIdLst>
        </p14:section>
        <p14:section name="无标题节" id="{28B31D32-202F-4AE8-8251-805570A919B8}">
          <p14:sldIdLst>
            <p14:sldId id="274"/>
            <p14:sldId id="270"/>
            <p14:sldId id="269"/>
            <p14:sldId id="275"/>
            <p14:sldId id="276"/>
            <p14:sldId id="277"/>
            <p14:sldId id="278"/>
            <p14:sldId id="279"/>
            <p14:sldId id="280"/>
            <p14:sldId id="281"/>
            <p14:sldId id="285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BD2AC1-5D1B-4E59-883D-DBFA1F55DF65}" v="175" dt="2023-08-05T14:47:24.0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9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赵 海洋" userId="a7193e30ee31bcfe" providerId="LiveId" clId="{7BBD2AC1-5D1B-4E59-883D-DBFA1F55DF65}"/>
    <pc:docChg chg="undo custSel addSld delSld modSld sldOrd addSection modSection">
      <pc:chgData name="赵 海洋" userId="a7193e30ee31bcfe" providerId="LiveId" clId="{7BBD2AC1-5D1B-4E59-883D-DBFA1F55DF65}" dt="2023-08-06T02:43:55.857" v="6355" actId="20577"/>
      <pc:docMkLst>
        <pc:docMk/>
      </pc:docMkLst>
      <pc:sldChg chg="modSp new mod">
        <pc:chgData name="赵 海洋" userId="a7193e30ee31bcfe" providerId="LiveId" clId="{7BBD2AC1-5D1B-4E59-883D-DBFA1F55DF65}" dt="2023-08-03T12:44:05.325" v="2710" actId="20577"/>
        <pc:sldMkLst>
          <pc:docMk/>
          <pc:sldMk cId="2019148305" sldId="256"/>
        </pc:sldMkLst>
        <pc:spChg chg="mod">
          <ac:chgData name="赵 海洋" userId="a7193e30ee31bcfe" providerId="LiveId" clId="{7BBD2AC1-5D1B-4E59-883D-DBFA1F55DF65}" dt="2023-08-03T10:45:56.875" v="231" actId="20577"/>
          <ac:spMkLst>
            <pc:docMk/>
            <pc:sldMk cId="2019148305" sldId="256"/>
            <ac:spMk id="2" creationId="{943D4E60-B8D5-E087-B9B5-DF6274E11043}"/>
          </ac:spMkLst>
        </pc:spChg>
        <pc:spChg chg="mod">
          <ac:chgData name="赵 海洋" userId="a7193e30ee31bcfe" providerId="LiveId" clId="{7BBD2AC1-5D1B-4E59-883D-DBFA1F55DF65}" dt="2023-08-03T12:44:05.325" v="2710" actId="20577"/>
          <ac:spMkLst>
            <pc:docMk/>
            <pc:sldMk cId="2019148305" sldId="256"/>
            <ac:spMk id="3" creationId="{E83ED6C1-D7DB-5915-BE10-756AF3436D8F}"/>
          </ac:spMkLst>
        </pc:spChg>
      </pc:sldChg>
      <pc:sldChg chg="addSp delSp modSp new mod modClrScheme chgLayout">
        <pc:chgData name="赵 海洋" userId="a7193e30ee31bcfe" providerId="LiveId" clId="{7BBD2AC1-5D1B-4E59-883D-DBFA1F55DF65}" dt="2023-08-04T08:05:27.312" v="4830" actId="20577"/>
        <pc:sldMkLst>
          <pc:docMk/>
          <pc:sldMk cId="1473608271" sldId="257"/>
        </pc:sldMkLst>
        <pc:spChg chg="mod ord">
          <ac:chgData name="赵 海洋" userId="a7193e30ee31bcfe" providerId="LiveId" clId="{7BBD2AC1-5D1B-4E59-883D-DBFA1F55DF65}" dt="2023-08-04T03:31:24.928" v="3482" actId="700"/>
          <ac:spMkLst>
            <pc:docMk/>
            <pc:sldMk cId="1473608271" sldId="257"/>
            <ac:spMk id="2" creationId="{67397EE6-4AAF-3BEE-87CF-60F0585BDB4F}"/>
          </ac:spMkLst>
        </pc:spChg>
        <pc:spChg chg="add del mod ord">
          <ac:chgData name="赵 海洋" userId="a7193e30ee31bcfe" providerId="LiveId" clId="{7BBD2AC1-5D1B-4E59-883D-DBFA1F55DF65}" dt="2023-08-04T03:31:46.328" v="3486"/>
          <ac:spMkLst>
            <pc:docMk/>
            <pc:sldMk cId="1473608271" sldId="257"/>
            <ac:spMk id="3" creationId="{42100B57-3304-2449-FFD2-BCBE04EE96E9}"/>
          </ac:spMkLst>
        </pc:spChg>
        <pc:spChg chg="del mod">
          <ac:chgData name="赵 海洋" userId="a7193e30ee31bcfe" providerId="LiveId" clId="{7BBD2AC1-5D1B-4E59-883D-DBFA1F55DF65}" dt="2023-07-31T09:19:59.575" v="108"/>
          <ac:spMkLst>
            <pc:docMk/>
            <pc:sldMk cId="1473608271" sldId="257"/>
            <ac:spMk id="3" creationId="{B3EB659D-68E8-4D45-57BF-6F1720100EE7}"/>
          </ac:spMkLst>
        </pc:spChg>
        <pc:spChg chg="add mod">
          <ac:chgData name="赵 海洋" userId="a7193e30ee31bcfe" providerId="LiveId" clId="{7BBD2AC1-5D1B-4E59-883D-DBFA1F55DF65}" dt="2023-08-04T08:05:27.312" v="4830" actId="20577"/>
          <ac:spMkLst>
            <pc:docMk/>
            <pc:sldMk cId="1473608271" sldId="257"/>
            <ac:spMk id="4" creationId="{E0EBD115-5154-9C5E-9D69-882631ABEBE1}"/>
          </ac:spMkLst>
        </pc:spChg>
        <pc:spChg chg="add del mod">
          <ac:chgData name="赵 海洋" userId="a7193e30ee31bcfe" providerId="LiveId" clId="{7BBD2AC1-5D1B-4E59-883D-DBFA1F55DF65}" dt="2023-08-04T04:58:49.245" v="4116"/>
          <ac:spMkLst>
            <pc:docMk/>
            <pc:sldMk cId="1473608271" sldId="257"/>
            <ac:spMk id="6" creationId="{1CB1BBBB-8A9F-AA1A-EA97-24A3D3F8C669}"/>
          </ac:spMkLst>
        </pc:spChg>
        <pc:picChg chg="add del mod">
          <ac:chgData name="赵 海洋" userId="a7193e30ee31bcfe" providerId="LiveId" clId="{7BBD2AC1-5D1B-4E59-883D-DBFA1F55DF65}" dt="2023-08-04T04:58:47.644" v="4115" actId="478"/>
          <ac:picMkLst>
            <pc:docMk/>
            <pc:sldMk cId="1473608271" sldId="257"/>
            <ac:picMk id="5" creationId="{5EDAB05C-D2D4-1B31-775E-2055EDEA6CC6}"/>
          </ac:picMkLst>
        </pc:picChg>
        <pc:picChg chg="add del mod ord">
          <ac:chgData name="赵 海洋" userId="a7193e30ee31bcfe" providerId="LiveId" clId="{7BBD2AC1-5D1B-4E59-883D-DBFA1F55DF65}" dt="2023-08-04T03:31:44.188" v="3485" actId="21"/>
          <ac:picMkLst>
            <pc:docMk/>
            <pc:sldMk cId="1473608271" sldId="257"/>
            <ac:picMk id="1026" creationId="{4A222B96-7446-7A8C-824C-E0E681CC275D}"/>
          </ac:picMkLst>
        </pc:picChg>
        <pc:picChg chg="add mod">
          <ac:chgData name="赵 海洋" userId="a7193e30ee31bcfe" providerId="LiveId" clId="{7BBD2AC1-5D1B-4E59-883D-DBFA1F55DF65}" dt="2023-08-04T04:58:53.348" v="4117" actId="1076"/>
          <ac:picMkLst>
            <pc:docMk/>
            <pc:sldMk cId="1473608271" sldId="257"/>
            <ac:picMk id="2050" creationId="{8DFA3337-EE94-2D7F-C16F-44779EF8B4B4}"/>
          </ac:picMkLst>
        </pc:picChg>
      </pc:sldChg>
      <pc:sldChg chg="modSp new mod">
        <pc:chgData name="赵 海洋" userId="a7193e30ee31bcfe" providerId="LiveId" clId="{7BBD2AC1-5D1B-4E59-883D-DBFA1F55DF65}" dt="2023-08-03T12:48:02.018" v="2827" actId="6549"/>
        <pc:sldMkLst>
          <pc:docMk/>
          <pc:sldMk cId="1324963580" sldId="258"/>
        </pc:sldMkLst>
        <pc:spChg chg="mod">
          <ac:chgData name="赵 海洋" userId="a7193e30ee31bcfe" providerId="LiveId" clId="{7BBD2AC1-5D1B-4E59-883D-DBFA1F55DF65}" dt="2023-08-03T10:48:03.665" v="341" actId="20577"/>
          <ac:spMkLst>
            <pc:docMk/>
            <pc:sldMk cId="1324963580" sldId="258"/>
            <ac:spMk id="2" creationId="{AA8D3A6C-6564-92D8-2485-CD23737F0164}"/>
          </ac:spMkLst>
        </pc:spChg>
        <pc:spChg chg="mod">
          <ac:chgData name="赵 海洋" userId="a7193e30ee31bcfe" providerId="LiveId" clId="{7BBD2AC1-5D1B-4E59-883D-DBFA1F55DF65}" dt="2023-08-03T12:48:02.018" v="2827" actId="6549"/>
          <ac:spMkLst>
            <pc:docMk/>
            <pc:sldMk cId="1324963580" sldId="258"/>
            <ac:spMk id="3" creationId="{33F61C44-66A9-4AB0-0DC9-3014D859E14A}"/>
          </ac:spMkLst>
        </pc:spChg>
      </pc:sldChg>
      <pc:sldChg chg="modSp new mod">
        <pc:chgData name="赵 海洋" userId="a7193e30ee31bcfe" providerId="LiveId" clId="{7BBD2AC1-5D1B-4E59-883D-DBFA1F55DF65}" dt="2023-08-03T10:47:53.781" v="335" actId="20577"/>
        <pc:sldMkLst>
          <pc:docMk/>
          <pc:sldMk cId="3259075192" sldId="259"/>
        </pc:sldMkLst>
        <pc:spChg chg="mod">
          <ac:chgData name="赵 海洋" userId="a7193e30ee31bcfe" providerId="LiveId" clId="{7BBD2AC1-5D1B-4E59-883D-DBFA1F55DF65}" dt="2023-08-03T10:46:46.205" v="281" actId="20577"/>
          <ac:spMkLst>
            <pc:docMk/>
            <pc:sldMk cId="3259075192" sldId="259"/>
            <ac:spMk id="2" creationId="{C1AF4A4E-8E18-501C-5F51-D68C3E421194}"/>
          </ac:spMkLst>
        </pc:spChg>
        <pc:spChg chg="mod">
          <ac:chgData name="赵 海洋" userId="a7193e30ee31bcfe" providerId="LiveId" clId="{7BBD2AC1-5D1B-4E59-883D-DBFA1F55DF65}" dt="2023-08-03T10:47:53.781" v="335" actId="20577"/>
          <ac:spMkLst>
            <pc:docMk/>
            <pc:sldMk cId="3259075192" sldId="259"/>
            <ac:spMk id="3" creationId="{155A5B43-4CF3-92D9-6312-9DB87DE6DB6A}"/>
          </ac:spMkLst>
        </pc:spChg>
      </pc:sldChg>
      <pc:sldChg chg="modSp new mod">
        <pc:chgData name="赵 海洋" userId="a7193e30ee31bcfe" providerId="LiveId" clId="{7BBD2AC1-5D1B-4E59-883D-DBFA1F55DF65}" dt="2023-08-03T10:58:12.629" v="731" actId="20577"/>
        <pc:sldMkLst>
          <pc:docMk/>
          <pc:sldMk cId="2750958567" sldId="260"/>
        </pc:sldMkLst>
        <pc:spChg chg="mod">
          <ac:chgData name="赵 海洋" userId="a7193e30ee31bcfe" providerId="LiveId" clId="{7BBD2AC1-5D1B-4E59-883D-DBFA1F55DF65}" dt="2023-08-03T10:49:54.564" v="484" actId="20577"/>
          <ac:spMkLst>
            <pc:docMk/>
            <pc:sldMk cId="2750958567" sldId="260"/>
            <ac:spMk id="2" creationId="{B446D7A3-1DA1-CCB3-3E8C-0183F6B84848}"/>
          </ac:spMkLst>
        </pc:spChg>
        <pc:spChg chg="mod">
          <ac:chgData name="赵 海洋" userId="a7193e30ee31bcfe" providerId="LiveId" clId="{7BBD2AC1-5D1B-4E59-883D-DBFA1F55DF65}" dt="2023-08-03T10:58:12.629" v="731" actId="20577"/>
          <ac:spMkLst>
            <pc:docMk/>
            <pc:sldMk cId="2750958567" sldId="260"/>
            <ac:spMk id="3" creationId="{B927F441-6097-C22C-F08A-06D11E19F5E1}"/>
          </ac:spMkLst>
        </pc:spChg>
      </pc:sldChg>
      <pc:sldChg chg="modSp new mod">
        <pc:chgData name="赵 海洋" userId="a7193e30ee31bcfe" providerId="LiveId" clId="{7BBD2AC1-5D1B-4E59-883D-DBFA1F55DF65}" dt="2023-08-03T12:22:25.716" v="2362" actId="15"/>
        <pc:sldMkLst>
          <pc:docMk/>
          <pc:sldMk cId="2772847045" sldId="261"/>
        </pc:sldMkLst>
        <pc:spChg chg="mod">
          <ac:chgData name="赵 海洋" userId="a7193e30ee31bcfe" providerId="LiveId" clId="{7BBD2AC1-5D1B-4E59-883D-DBFA1F55DF65}" dt="2023-08-03T11:03:24.898" v="962" actId="20577"/>
          <ac:spMkLst>
            <pc:docMk/>
            <pc:sldMk cId="2772847045" sldId="261"/>
            <ac:spMk id="2" creationId="{D35D7189-FA76-E423-4A5E-3AAE95593F03}"/>
          </ac:spMkLst>
        </pc:spChg>
        <pc:spChg chg="mod">
          <ac:chgData name="赵 海洋" userId="a7193e30ee31bcfe" providerId="LiveId" clId="{7BBD2AC1-5D1B-4E59-883D-DBFA1F55DF65}" dt="2023-08-03T12:22:25.716" v="2362" actId="15"/>
          <ac:spMkLst>
            <pc:docMk/>
            <pc:sldMk cId="2772847045" sldId="261"/>
            <ac:spMk id="3" creationId="{1CD07C50-64F3-4A80-3131-6078F40545D0}"/>
          </ac:spMkLst>
        </pc:spChg>
      </pc:sldChg>
      <pc:sldChg chg="modSp new mod">
        <pc:chgData name="赵 海洋" userId="a7193e30ee31bcfe" providerId="LiveId" clId="{7BBD2AC1-5D1B-4E59-883D-DBFA1F55DF65}" dt="2023-08-03T13:09:58.672" v="3122" actId="20577"/>
        <pc:sldMkLst>
          <pc:docMk/>
          <pc:sldMk cId="2350346316" sldId="262"/>
        </pc:sldMkLst>
        <pc:spChg chg="mod">
          <ac:chgData name="赵 海洋" userId="a7193e30ee31bcfe" providerId="LiveId" clId="{7BBD2AC1-5D1B-4E59-883D-DBFA1F55DF65}" dt="2023-08-03T11:03:18.657" v="956" actId="20577"/>
          <ac:spMkLst>
            <pc:docMk/>
            <pc:sldMk cId="2350346316" sldId="262"/>
            <ac:spMk id="2" creationId="{0A3CDE9F-0F09-ACB7-A450-481E5307497B}"/>
          </ac:spMkLst>
        </pc:spChg>
        <pc:spChg chg="mod">
          <ac:chgData name="赵 海洋" userId="a7193e30ee31bcfe" providerId="LiveId" clId="{7BBD2AC1-5D1B-4E59-883D-DBFA1F55DF65}" dt="2023-08-03T13:09:58.672" v="3122" actId="20577"/>
          <ac:spMkLst>
            <pc:docMk/>
            <pc:sldMk cId="2350346316" sldId="262"/>
            <ac:spMk id="3" creationId="{F064994C-7802-DFF8-5297-4231C1C9335C}"/>
          </ac:spMkLst>
        </pc:spChg>
      </pc:sldChg>
      <pc:sldChg chg="modSp new mod modNotesTx">
        <pc:chgData name="赵 海洋" userId="a7193e30ee31bcfe" providerId="LiveId" clId="{7BBD2AC1-5D1B-4E59-883D-DBFA1F55DF65}" dt="2023-08-03T13:11:32.817" v="3309" actId="20577"/>
        <pc:sldMkLst>
          <pc:docMk/>
          <pc:sldMk cId="777262577" sldId="263"/>
        </pc:sldMkLst>
        <pc:spChg chg="mod">
          <ac:chgData name="赵 海洋" userId="a7193e30ee31bcfe" providerId="LiveId" clId="{7BBD2AC1-5D1B-4E59-883D-DBFA1F55DF65}" dt="2023-08-03T11:46:32.509" v="1684" actId="20577"/>
          <ac:spMkLst>
            <pc:docMk/>
            <pc:sldMk cId="777262577" sldId="263"/>
            <ac:spMk id="2" creationId="{96FB188A-742C-B69A-9313-80678D2549EE}"/>
          </ac:spMkLst>
        </pc:spChg>
        <pc:spChg chg="mod">
          <ac:chgData name="赵 海洋" userId="a7193e30ee31bcfe" providerId="LiveId" clId="{7BBD2AC1-5D1B-4E59-883D-DBFA1F55DF65}" dt="2023-08-03T13:08:03.016" v="2893" actId="20577"/>
          <ac:spMkLst>
            <pc:docMk/>
            <pc:sldMk cId="777262577" sldId="263"/>
            <ac:spMk id="3" creationId="{14DDD394-29AC-0B2E-0F36-0EED458D3DB5}"/>
          </ac:spMkLst>
        </pc:spChg>
      </pc:sldChg>
      <pc:sldChg chg="modSp new mod">
        <pc:chgData name="赵 海洋" userId="a7193e30ee31bcfe" providerId="LiveId" clId="{7BBD2AC1-5D1B-4E59-883D-DBFA1F55DF65}" dt="2023-08-03T12:41:08.795" v="2678" actId="20577"/>
        <pc:sldMkLst>
          <pc:docMk/>
          <pc:sldMk cId="2136989891" sldId="264"/>
        </pc:sldMkLst>
        <pc:spChg chg="mod">
          <ac:chgData name="赵 海洋" userId="a7193e30ee31bcfe" providerId="LiveId" clId="{7BBD2AC1-5D1B-4E59-883D-DBFA1F55DF65}" dt="2023-08-03T12:33:11.151" v="2459" actId="20577"/>
          <ac:spMkLst>
            <pc:docMk/>
            <pc:sldMk cId="2136989891" sldId="264"/>
            <ac:spMk id="2" creationId="{030693A4-B0C8-B56B-D643-D98661A5033F}"/>
          </ac:spMkLst>
        </pc:spChg>
        <pc:spChg chg="mod">
          <ac:chgData name="赵 海洋" userId="a7193e30ee31bcfe" providerId="LiveId" clId="{7BBD2AC1-5D1B-4E59-883D-DBFA1F55DF65}" dt="2023-08-03T12:41:08.795" v="2678" actId="20577"/>
          <ac:spMkLst>
            <pc:docMk/>
            <pc:sldMk cId="2136989891" sldId="264"/>
            <ac:spMk id="3" creationId="{3E9F8AB5-083D-135F-0B26-57DC063B9947}"/>
          </ac:spMkLst>
        </pc:spChg>
      </pc:sldChg>
      <pc:sldChg chg="addSp delSp modSp new mod modClrScheme chgLayout">
        <pc:chgData name="赵 海洋" userId="a7193e30ee31bcfe" providerId="LiveId" clId="{7BBD2AC1-5D1B-4E59-883D-DBFA1F55DF65}" dt="2023-08-05T14:19:23.613" v="6245" actId="1076"/>
        <pc:sldMkLst>
          <pc:docMk/>
          <pc:sldMk cId="3547565958" sldId="265"/>
        </pc:sldMkLst>
        <pc:spChg chg="mod ord">
          <ac:chgData name="赵 海洋" userId="a7193e30ee31bcfe" providerId="LiveId" clId="{7BBD2AC1-5D1B-4E59-883D-DBFA1F55DF65}" dt="2023-08-05T09:24:43.661" v="5753" actId="700"/>
          <ac:spMkLst>
            <pc:docMk/>
            <pc:sldMk cId="3547565958" sldId="265"/>
            <ac:spMk id="2" creationId="{0DF23ED7-3DCE-EBFB-0F46-6433F6B23630}"/>
          </ac:spMkLst>
        </pc:spChg>
        <pc:spChg chg="del mod ord">
          <ac:chgData name="赵 海洋" userId="a7193e30ee31bcfe" providerId="LiveId" clId="{7BBD2AC1-5D1B-4E59-883D-DBFA1F55DF65}" dt="2023-08-05T09:24:43.661" v="5753" actId="700"/>
          <ac:spMkLst>
            <pc:docMk/>
            <pc:sldMk cId="3547565958" sldId="265"/>
            <ac:spMk id="3" creationId="{49ED77DB-FF9F-3EE2-9BF7-73D16A3D4274}"/>
          </ac:spMkLst>
        </pc:spChg>
        <pc:spChg chg="add mod ord">
          <ac:chgData name="赵 海洋" userId="a7193e30ee31bcfe" providerId="LiveId" clId="{7BBD2AC1-5D1B-4E59-883D-DBFA1F55DF65}" dt="2023-08-05T09:25:04.444" v="5772" actId="14100"/>
          <ac:spMkLst>
            <pc:docMk/>
            <pc:sldMk cId="3547565958" sldId="265"/>
            <ac:spMk id="4" creationId="{DC6F497F-1285-A2D6-D7CE-2DFEC3ED5C8D}"/>
          </ac:spMkLst>
        </pc:spChg>
        <pc:spChg chg="add del mod ord">
          <ac:chgData name="赵 海洋" userId="a7193e30ee31bcfe" providerId="LiveId" clId="{7BBD2AC1-5D1B-4E59-883D-DBFA1F55DF65}" dt="2023-08-05T09:25:19.518" v="5774"/>
          <ac:spMkLst>
            <pc:docMk/>
            <pc:sldMk cId="3547565958" sldId="265"/>
            <ac:spMk id="5" creationId="{82023EE2-2BEF-8EB1-97D8-06B1D90C799E}"/>
          </ac:spMkLst>
        </pc:spChg>
        <pc:spChg chg="add del mod">
          <ac:chgData name="赵 海洋" userId="a7193e30ee31bcfe" providerId="LiveId" clId="{7BBD2AC1-5D1B-4E59-883D-DBFA1F55DF65}" dt="2023-08-05T09:26:11.983" v="5784"/>
          <ac:spMkLst>
            <pc:docMk/>
            <pc:sldMk cId="3547565958" sldId="265"/>
            <ac:spMk id="6" creationId="{B332868C-9B3A-43A4-D472-7BA04D4AE306}"/>
          </ac:spMkLst>
        </pc:spChg>
        <pc:spChg chg="add del mod">
          <ac:chgData name="赵 海洋" userId="a7193e30ee31bcfe" providerId="LiveId" clId="{7BBD2AC1-5D1B-4E59-883D-DBFA1F55DF65}" dt="2023-08-05T14:19:07.915" v="6238"/>
          <ac:spMkLst>
            <pc:docMk/>
            <pc:sldMk cId="3547565958" sldId="265"/>
            <ac:spMk id="7" creationId="{4467E592-27BF-C38A-ADF0-D00FA0F6CC89}"/>
          </ac:spMkLst>
        </pc:spChg>
        <pc:picChg chg="add del mod">
          <ac:chgData name="赵 海洋" userId="a7193e30ee31bcfe" providerId="LiveId" clId="{7BBD2AC1-5D1B-4E59-883D-DBFA1F55DF65}" dt="2023-08-05T09:26:02.370" v="5778" actId="478"/>
          <ac:picMkLst>
            <pc:docMk/>
            <pc:sldMk cId="3547565958" sldId="265"/>
            <ac:picMk id="13314" creationId="{DAFEA3D0-3C42-0C1A-A936-3B869F9E8089}"/>
          </ac:picMkLst>
        </pc:picChg>
        <pc:picChg chg="add del mod">
          <ac:chgData name="赵 海洋" userId="a7193e30ee31bcfe" providerId="LiveId" clId="{7BBD2AC1-5D1B-4E59-883D-DBFA1F55DF65}" dt="2023-08-05T09:26:08.201" v="5782"/>
          <ac:picMkLst>
            <pc:docMk/>
            <pc:sldMk cId="3547565958" sldId="265"/>
            <ac:picMk id="13316" creationId="{6658B1FD-EC7F-06CF-6758-5A119C54EB6B}"/>
          </ac:picMkLst>
        </pc:picChg>
        <pc:picChg chg="add del mod">
          <ac:chgData name="赵 海洋" userId="a7193e30ee31bcfe" providerId="LiveId" clId="{7BBD2AC1-5D1B-4E59-883D-DBFA1F55DF65}" dt="2023-08-05T14:19:06.879" v="6237" actId="478"/>
          <ac:picMkLst>
            <pc:docMk/>
            <pc:sldMk cId="3547565958" sldId="265"/>
            <ac:picMk id="13318" creationId="{1B1913EB-A5F6-6D6B-B98E-3C1E46E508B4}"/>
          </ac:picMkLst>
        </pc:picChg>
        <pc:picChg chg="add mod">
          <ac:chgData name="赵 海洋" userId="a7193e30ee31bcfe" providerId="LiveId" clId="{7BBD2AC1-5D1B-4E59-883D-DBFA1F55DF65}" dt="2023-08-05T14:19:23.613" v="6245" actId="1076"/>
          <ac:picMkLst>
            <pc:docMk/>
            <pc:sldMk cId="3547565958" sldId="265"/>
            <ac:picMk id="13320" creationId="{FB81F5E8-93AD-68EC-2EDA-25F6FC359B7B}"/>
          </ac:picMkLst>
        </pc:picChg>
      </pc:sldChg>
      <pc:sldChg chg="addSp delSp modSp new mod modClrScheme chgLayout">
        <pc:chgData name="赵 海洋" userId="a7193e30ee31bcfe" providerId="LiveId" clId="{7BBD2AC1-5D1B-4E59-883D-DBFA1F55DF65}" dt="2023-08-04T03:05:48.186" v="3370" actId="1076"/>
        <pc:sldMkLst>
          <pc:docMk/>
          <pc:sldMk cId="40669806" sldId="266"/>
        </pc:sldMkLst>
        <pc:spChg chg="mod ord">
          <ac:chgData name="赵 海洋" userId="a7193e30ee31bcfe" providerId="LiveId" clId="{7BBD2AC1-5D1B-4E59-883D-DBFA1F55DF65}" dt="2023-08-04T02:55:52.499" v="3348" actId="700"/>
          <ac:spMkLst>
            <pc:docMk/>
            <pc:sldMk cId="40669806" sldId="266"/>
            <ac:spMk id="2" creationId="{C31803F5-AF78-7969-2267-60915471E061}"/>
          </ac:spMkLst>
        </pc:spChg>
        <pc:spChg chg="add del mod ord">
          <ac:chgData name="赵 海洋" userId="a7193e30ee31bcfe" providerId="LiveId" clId="{7BBD2AC1-5D1B-4E59-883D-DBFA1F55DF65}" dt="2023-08-04T02:55:52.499" v="3348" actId="700"/>
          <ac:spMkLst>
            <pc:docMk/>
            <pc:sldMk cId="40669806" sldId="266"/>
            <ac:spMk id="3" creationId="{2290FFE6-007A-4D10-F946-6DAF32605375}"/>
          </ac:spMkLst>
        </pc:spChg>
        <pc:spChg chg="add mod ord">
          <ac:chgData name="赵 海洋" userId="a7193e30ee31bcfe" providerId="LiveId" clId="{7BBD2AC1-5D1B-4E59-883D-DBFA1F55DF65}" dt="2023-08-04T03:00:03.252" v="3364" actId="27636"/>
          <ac:spMkLst>
            <pc:docMk/>
            <pc:sldMk cId="40669806" sldId="266"/>
            <ac:spMk id="5" creationId="{DCD61E81-5543-B1E1-4293-88002C94C726}"/>
          </ac:spMkLst>
        </pc:spChg>
        <pc:spChg chg="add del mod ord">
          <ac:chgData name="赵 海洋" userId="a7193e30ee31bcfe" providerId="LiveId" clId="{7BBD2AC1-5D1B-4E59-883D-DBFA1F55DF65}" dt="2023-08-04T02:55:57.269" v="3349"/>
          <ac:spMkLst>
            <pc:docMk/>
            <pc:sldMk cId="40669806" sldId="266"/>
            <ac:spMk id="6" creationId="{16517C18-3AFE-48F9-D8A1-294102AC9F89}"/>
          </ac:spMkLst>
        </pc:spChg>
        <pc:picChg chg="add del mod">
          <ac:chgData name="赵 海洋" userId="a7193e30ee31bcfe" providerId="LiveId" clId="{7BBD2AC1-5D1B-4E59-883D-DBFA1F55DF65}" dt="2023-08-04T02:55:23.582" v="3345"/>
          <ac:picMkLst>
            <pc:docMk/>
            <pc:sldMk cId="40669806" sldId="266"/>
            <ac:picMk id="4" creationId="{FB72F729-79C9-1231-EC60-EC7906ABBB22}"/>
          </ac:picMkLst>
        </pc:picChg>
        <pc:picChg chg="add mod">
          <ac:chgData name="赵 海洋" userId="a7193e30ee31bcfe" providerId="LiveId" clId="{7BBD2AC1-5D1B-4E59-883D-DBFA1F55DF65}" dt="2023-08-04T03:05:48.186" v="3370" actId="1076"/>
          <ac:picMkLst>
            <pc:docMk/>
            <pc:sldMk cId="40669806" sldId="266"/>
            <ac:picMk id="7" creationId="{E813ABAB-DE5B-242E-7E41-FAB4C7374127}"/>
          </ac:picMkLst>
        </pc:picChg>
      </pc:sldChg>
      <pc:sldChg chg="addSp delSp modSp new mod">
        <pc:chgData name="赵 海洋" userId="a7193e30ee31bcfe" providerId="LiveId" clId="{7BBD2AC1-5D1B-4E59-883D-DBFA1F55DF65}" dt="2023-08-04T03:28:37.200" v="3478" actId="20577"/>
        <pc:sldMkLst>
          <pc:docMk/>
          <pc:sldMk cId="3168377181" sldId="267"/>
        </pc:sldMkLst>
        <pc:spChg chg="mod">
          <ac:chgData name="赵 海洋" userId="a7193e30ee31bcfe" providerId="LiveId" clId="{7BBD2AC1-5D1B-4E59-883D-DBFA1F55DF65}" dt="2023-08-04T02:56:39.036" v="3354"/>
          <ac:spMkLst>
            <pc:docMk/>
            <pc:sldMk cId="3168377181" sldId="267"/>
            <ac:spMk id="2" creationId="{F02057B7-EAD7-4C7B-DA27-891A3935DDC9}"/>
          </ac:spMkLst>
        </pc:spChg>
        <pc:spChg chg="mod">
          <ac:chgData name="赵 海洋" userId="a7193e30ee31bcfe" providerId="LiveId" clId="{7BBD2AC1-5D1B-4E59-883D-DBFA1F55DF65}" dt="2023-08-04T03:28:37.200" v="3478" actId="20577"/>
          <ac:spMkLst>
            <pc:docMk/>
            <pc:sldMk cId="3168377181" sldId="267"/>
            <ac:spMk id="3" creationId="{A3E4DDB7-BE82-D3E8-DD83-AFD24DC21A57}"/>
          </ac:spMkLst>
        </pc:spChg>
        <pc:spChg chg="del">
          <ac:chgData name="赵 海洋" userId="a7193e30ee31bcfe" providerId="LiveId" clId="{7BBD2AC1-5D1B-4E59-883D-DBFA1F55DF65}" dt="2023-08-04T02:57:10.640" v="3355"/>
          <ac:spMkLst>
            <pc:docMk/>
            <pc:sldMk cId="3168377181" sldId="267"/>
            <ac:spMk id="4" creationId="{6B10262B-F4A1-8A41-C749-6FE0211BBDD2}"/>
          </ac:spMkLst>
        </pc:spChg>
        <pc:picChg chg="add mod">
          <ac:chgData name="赵 海洋" userId="a7193e30ee31bcfe" providerId="LiveId" clId="{7BBD2AC1-5D1B-4E59-883D-DBFA1F55DF65}" dt="2023-08-04T03:06:09.342" v="3372" actId="1076"/>
          <ac:picMkLst>
            <pc:docMk/>
            <pc:sldMk cId="3168377181" sldId="267"/>
            <ac:picMk id="5" creationId="{E630F548-FEAB-C2D7-3063-F847CD193FE1}"/>
          </ac:picMkLst>
        </pc:picChg>
      </pc:sldChg>
      <pc:sldChg chg="addSp delSp modSp new mod">
        <pc:chgData name="赵 海洋" userId="a7193e30ee31bcfe" providerId="LiveId" clId="{7BBD2AC1-5D1B-4E59-883D-DBFA1F55DF65}" dt="2023-08-04T03:17:02.232" v="3476" actId="20577"/>
        <pc:sldMkLst>
          <pc:docMk/>
          <pc:sldMk cId="3113015925" sldId="268"/>
        </pc:sldMkLst>
        <pc:spChg chg="mod">
          <ac:chgData name="赵 海洋" userId="a7193e30ee31bcfe" providerId="LiveId" clId="{7BBD2AC1-5D1B-4E59-883D-DBFA1F55DF65}" dt="2023-08-04T03:08:20.431" v="3400"/>
          <ac:spMkLst>
            <pc:docMk/>
            <pc:sldMk cId="3113015925" sldId="268"/>
            <ac:spMk id="2" creationId="{B905F3C4-6672-FA73-10F6-A19B886576A3}"/>
          </ac:spMkLst>
        </pc:spChg>
        <pc:spChg chg="mod">
          <ac:chgData name="赵 海洋" userId="a7193e30ee31bcfe" providerId="LiveId" clId="{7BBD2AC1-5D1B-4E59-883D-DBFA1F55DF65}" dt="2023-08-04T03:17:02.232" v="3476" actId="20577"/>
          <ac:spMkLst>
            <pc:docMk/>
            <pc:sldMk cId="3113015925" sldId="268"/>
            <ac:spMk id="3" creationId="{DEFB8B89-D7CB-C806-D15B-804A1DA8FAEE}"/>
          </ac:spMkLst>
        </pc:spChg>
        <pc:spChg chg="del mod">
          <ac:chgData name="赵 海洋" userId="a7193e30ee31bcfe" providerId="LiveId" clId="{7BBD2AC1-5D1B-4E59-883D-DBFA1F55DF65}" dt="2023-08-04T03:14:07.326" v="3435"/>
          <ac:spMkLst>
            <pc:docMk/>
            <pc:sldMk cId="3113015925" sldId="268"/>
            <ac:spMk id="4" creationId="{3051A0D4-FE25-00BE-F6F8-A409E193D477}"/>
          </ac:spMkLst>
        </pc:spChg>
        <pc:picChg chg="add mod">
          <ac:chgData name="赵 海洋" userId="a7193e30ee31bcfe" providerId="LiveId" clId="{7BBD2AC1-5D1B-4E59-883D-DBFA1F55DF65}" dt="2023-08-04T03:14:09.830" v="3436" actId="1076"/>
          <ac:picMkLst>
            <pc:docMk/>
            <pc:sldMk cId="3113015925" sldId="268"/>
            <ac:picMk id="5" creationId="{8FB0088E-6342-53E5-9C5E-C861E91D7F42}"/>
          </ac:picMkLst>
        </pc:picChg>
      </pc:sldChg>
      <pc:sldChg chg="addSp delSp modSp new mod">
        <pc:chgData name="赵 海洋" userId="a7193e30ee31bcfe" providerId="LiveId" clId="{7BBD2AC1-5D1B-4E59-883D-DBFA1F55DF65}" dt="2023-08-04T10:55:39.336" v="5109" actId="14100"/>
        <pc:sldMkLst>
          <pc:docMk/>
          <pc:sldMk cId="3528345707" sldId="269"/>
        </pc:sldMkLst>
        <pc:spChg chg="mod">
          <ac:chgData name="赵 海洋" userId="a7193e30ee31bcfe" providerId="LiveId" clId="{7BBD2AC1-5D1B-4E59-883D-DBFA1F55DF65}" dt="2023-08-04T04:26:51.100" v="4106"/>
          <ac:spMkLst>
            <pc:docMk/>
            <pc:sldMk cId="3528345707" sldId="269"/>
            <ac:spMk id="2" creationId="{AA421653-CA55-066B-66A9-D695B1AFC3B5}"/>
          </ac:spMkLst>
        </pc:spChg>
        <pc:spChg chg="mod">
          <ac:chgData name="赵 海洋" userId="a7193e30ee31bcfe" providerId="LiveId" clId="{7BBD2AC1-5D1B-4E59-883D-DBFA1F55DF65}" dt="2023-08-04T10:55:28.560" v="5107" actId="14100"/>
          <ac:spMkLst>
            <pc:docMk/>
            <pc:sldMk cId="3528345707" sldId="269"/>
            <ac:spMk id="3" creationId="{63259A2D-4938-7AAF-95A6-989A87EF8CD7}"/>
          </ac:spMkLst>
        </pc:spChg>
        <pc:spChg chg="del">
          <ac:chgData name="赵 海洋" userId="a7193e30ee31bcfe" providerId="LiveId" clId="{7BBD2AC1-5D1B-4E59-883D-DBFA1F55DF65}" dt="2023-08-04T04:27:07.775" v="4107"/>
          <ac:spMkLst>
            <pc:docMk/>
            <pc:sldMk cId="3528345707" sldId="269"/>
            <ac:spMk id="4" creationId="{9BEEA00E-0BE6-2AD5-C553-FD83D40E61BB}"/>
          </ac:spMkLst>
        </pc:spChg>
        <pc:spChg chg="add del mod">
          <ac:chgData name="赵 海洋" userId="a7193e30ee31bcfe" providerId="LiveId" clId="{7BBD2AC1-5D1B-4E59-883D-DBFA1F55DF65}" dt="2023-08-04T10:55:22.292" v="5106" actId="22"/>
          <ac:spMkLst>
            <pc:docMk/>
            <pc:sldMk cId="3528345707" sldId="269"/>
            <ac:spMk id="5" creationId="{FA286EDD-3FBF-B414-B5F5-039383AEA204}"/>
          </ac:spMkLst>
        </pc:spChg>
        <pc:picChg chg="add mod ord">
          <ac:chgData name="赵 海洋" userId="a7193e30ee31bcfe" providerId="LiveId" clId="{7BBD2AC1-5D1B-4E59-883D-DBFA1F55DF65}" dt="2023-08-04T10:55:39.336" v="5109" actId="14100"/>
          <ac:picMkLst>
            <pc:docMk/>
            <pc:sldMk cId="3528345707" sldId="269"/>
            <ac:picMk id="7" creationId="{EC1D62BA-AA86-999F-EA15-AFEFF101CBFA}"/>
          </ac:picMkLst>
        </pc:picChg>
        <pc:picChg chg="add del mod">
          <ac:chgData name="赵 海洋" userId="a7193e30ee31bcfe" providerId="LiveId" clId="{7BBD2AC1-5D1B-4E59-883D-DBFA1F55DF65}" dt="2023-08-04T09:56:23.920" v="5053" actId="478"/>
          <ac:picMkLst>
            <pc:docMk/>
            <pc:sldMk cId="3528345707" sldId="269"/>
            <ac:picMk id="1026" creationId="{0467C82E-EA22-D2AF-D1E6-75CAD8F218AC}"/>
          </ac:picMkLst>
        </pc:picChg>
      </pc:sldChg>
      <pc:sldChg chg="addSp delSp modSp new mod modClrScheme chgLayout">
        <pc:chgData name="赵 海洋" userId="a7193e30ee31bcfe" providerId="LiveId" clId="{7BBD2AC1-5D1B-4E59-883D-DBFA1F55DF65}" dt="2023-08-05T10:22:44.411" v="6151" actId="1076"/>
        <pc:sldMkLst>
          <pc:docMk/>
          <pc:sldMk cId="3041306722" sldId="270"/>
        </pc:sldMkLst>
        <pc:spChg chg="mod ord">
          <ac:chgData name="赵 海洋" userId="a7193e30ee31bcfe" providerId="LiveId" clId="{7BBD2AC1-5D1B-4E59-883D-DBFA1F55DF65}" dt="2023-08-04T09:53:22.425" v="5042" actId="700"/>
          <ac:spMkLst>
            <pc:docMk/>
            <pc:sldMk cId="3041306722" sldId="270"/>
            <ac:spMk id="2" creationId="{AA4F5957-790A-899A-4F9A-229680BD4544}"/>
          </ac:spMkLst>
        </pc:spChg>
        <pc:spChg chg="del mod ord">
          <ac:chgData name="赵 海洋" userId="a7193e30ee31bcfe" providerId="LiveId" clId="{7BBD2AC1-5D1B-4E59-883D-DBFA1F55DF65}" dt="2023-08-04T04:30:01.538" v="4112" actId="700"/>
          <ac:spMkLst>
            <pc:docMk/>
            <pc:sldMk cId="3041306722" sldId="270"/>
            <ac:spMk id="3" creationId="{C8218AD5-8EEA-5C67-2DCA-A1B4DC17925B}"/>
          </ac:spMkLst>
        </pc:spChg>
        <pc:spChg chg="del">
          <ac:chgData name="赵 海洋" userId="a7193e30ee31bcfe" providerId="LiveId" clId="{7BBD2AC1-5D1B-4E59-883D-DBFA1F55DF65}" dt="2023-08-04T04:29:49.194" v="4111" actId="22"/>
          <ac:spMkLst>
            <pc:docMk/>
            <pc:sldMk cId="3041306722" sldId="270"/>
            <ac:spMk id="4" creationId="{9DEE149C-86BA-CE3F-1191-AC5EFD3EDD2F}"/>
          </ac:spMkLst>
        </pc:spChg>
        <pc:spChg chg="add del mod ord">
          <ac:chgData name="赵 海洋" userId="a7193e30ee31bcfe" providerId="LiveId" clId="{7BBD2AC1-5D1B-4E59-883D-DBFA1F55DF65}" dt="2023-08-04T07:58:03.730" v="4743" actId="700"/>
          <ac:spMkLst>
            <pc:docMk/>
            <pc:sldMk cId="3041306722" sldId="270"/>
            <ac:spMk id="7" creationId="{F1F551AB-73DA-981D-1D77-4EB5CB550C70}"/>
          </ac:spMkLst>
        </pc:spChg>
        <pc:spChg chg="add del mod">
          <ac:chgData name="赵 海洋" userId="a7193e30ee31bcfe" providerId="LiveId" clId="{7BBD2AC1-5D1B-4E59-883D-DBFA1F55DF65}" dt="2023-08-04T07:58:02.728" v="4741" actId="21"/>
          <ac:spMkLst>
            <pc:docMk/>
            <pc:sldMk cId="3041306722" sldId="270"/>
            <ac:spMk id="9" creationId="{0E6F0AA6-FBC5-0A58-3405-C4B1F3A34DCD}"/>
          </ac:spMkLst>
        </pc:spChg>
        <pc:spChg chg="add del mod ord">
          <ac:chgData name="赵 海洋" userId="a7193e30ee31bcfe" providerId="LiveId" clId="{7BBD2AC1-5D1B-4E59-883D-DBFA1F55DF65}" dt="2023-08-04T09:53:22.425" v="5042" actId="700"/>
          <ac:spMkLst>
            <pc:docMk/>
            <pc:sldMk cId="3041306722" sldId="270"/>
            <ac:spMk id="12" creationId="{C0D1E36E-CB29-E55D-F404-DA277B50AF4A}"/>
          </ac:spMkLst>
        </pc:spChg>
        <pc:spChg chg="add del mod ord">
          <ac:chgData name="赵 海洋" userId="a7193e30ee31bcfe" providerId="LiveId" clId="{7BBD2AC1-5D1B-4E59-883D-DBFA1F55DF65}" dt="2023-08-04T09:53:46.401" v="5047"/>
          <ac:spMkLst>
            <pc:docMk/>
            <pc:sldMk cId="3041306722" sldId="270"/>
            <ac:spMk id="13" creationId="{C900C198-8C9E-ED5D-024F-D19604E61F59}"/>
          </ac:spMkLst>
        </pc:spChg>
        <pc:spChg chg="add del mod ord">
          <ac:chgData name="赵 海洋" userId="a7193e30ee31bcfe" providerId="LiveId" clId="{7BBD2AC1-5D1B-4E59-883D-DBFA1F55DF65}" dt="2023-08-04T09:54:14.815" v="5048" actId="22"/>
          <ac:spMkLst>
            <pc:docMk/>
            <pc:sldMk cId="3041306722" sldId="270"/>
            <ac:spMk id="14" creationId="{A188BAB4-1848-EB1A-E3CD-B741FFD1D44F}"/>
          </ac:spMkLst>
        </pc:spChg>
        <pc:spChg chg="add mod">
          <ac:chgData name="赵 海洋" userId="a7193e30ee31bcfe" providerId="LiveId" clId="{7BBD2AC1-5D1B-4E59-883D-DBFA1F55DF65}" dt="2023-08-05T10:22:44.411" v="6151" actId="1076"/>
          <ac:spMkLst>
            <pc:docMk/>
            <pc:sldMk cId="3041306722" sldId="270"/>
            <ac:spMk id="19" creationId="{93CBDD8A-E89E-EF71-B51E-C406BEC29E01}"/>
          </ac:spMkLst>
        </pc:spChg>
        <pc:picChg chg="add del mod ord">
          <ac:chgData name="赵 海洋" userId="a7193e30ee31bcfe" providerId="LiveId" clId="{7BBD2AC1-5D1B-4E59-883D-DBFA1F55DF65}" dt="2023-08-04T09:36:22.590" v="5027" actId="478"/>
          <ac:picMkLst>
            <pc:docMk/>
            <pc:sldMk cId="3041306722" sldId="270"/>
            <ac:picMk id="6" creationId="{0379B86B-91C3-911A-84C1-2BA3D49FCFF4}"/>
          </ac:picMkLst>
        </pc:picChg>
        <pc:picChg chg="add del mod">
          <ac:chgData name="赵 海洋" userId="a7193e30ee31bcfe" providerId="LiveId" clId="{7BBD2AC1-5D1B-4E59-883D-DBFA1F55DF65}" dt="2023-08-04T07:58:01.999" v="4740"/>
          <ac:picMkLst>
            <pc:docMk/>
            <pc:sldMk cId="3041306722" sldId="270"/>
            <ac:picMk id="10" creationId="{A05D1575-2526-0E27-3B62-AF18427CBEB6}"/>
          </ac:picMkLst>
        </pc:picChg>
        <pc:picChg chg="add mod ord">
          <ac:chgData name="赵 海洋" userId="a7193e30ee31bcfe" providerId="LiveId" clId="{7BBD2AC1-5D1B-4E59-883D-DBFA1F55DF65}" dt="2023-08-05T10:22:23.567" v="6149" actId="1076"/>
          <ac:picMkLst>
            <pc:docMk/>
            <pc:sldMk cId="3041306722" sldId="270"/>
            <ac:picMk id="16" creationId="{9D43C5A4-99A7-5757-A4E2-0DCD98227B95}"/>
          </ac:picMkLst>
        </pc:picChg>
        <pc:picChg chg="add del">
          <ac:chgData name="赵 海洋" userId="a7193e30ee31bcfe" providerId="LiveId" clId="{7BBD2AC1-5D1B-4E59-883D-DBFA1F55DF65}" dt="2023-08-04T09:54:39.796" v="5051" actId="22"/>
          <ac:picMkLst>
            <pc:docMk/>
            <pc:sldMk cId="3041306722" sldId="270"/>
            <ac:picMk id="18" creationId="{4C68A2A0-4F4B-1410-9003-EA85DCDF67CE}"/>
          </ac:picMkLst>
        </pc:picChg>
        <pc:picChg chg="add del mod">
          <ac:chgData name="赵 海洋" userId="a7193e30ee31bcfe" providerId="LiveId" clId="{7BBD2AC1-5D1B-4E59-883D-DBFA1F55DF65}" dt="2023-08-04T09:53:45.249" v="5046"/>
          <ac:picMkLst>
            <pc:docMk/>
            <pc:sldMk cId="3041306722" sldId="270"/>
            <ac:picMk id="7170" creationId="{E5158009-8AB4-E383-D3D8-EFFEC23798F7}"/>
          </ac:picMkLst>
        </pc:picChg>
        <pc:picChg chg="add mod">
          <ac:chgData name="赵 海洋" userId="a7193e30ee31bcfe" providerId="LiveId" clId="{7BBD2AC1-5D1B-4E59-883D-DBFA1F55DF65}" dt="2023-08-05T10:22:20.827" v="6148" actId="1076"/>
          <ac:picMkLst>
            <pc:docMk/>
            <pc:sldMk cId="3041306722" sldId="270"/>
            <ac:picMk id="7172" creationId="{12566923-06F3-E451-6DA1-CD7DDAFB8CC4}"/>
          </ac:picMkLst>
        </pc:picChg>
      </pc:sldChg>
      <pc:sldChg chg="addSp delSp modSp new mod ord modClrScheme chgLayout">
        <pc:chgData name="赵 海洋" userId="a7193e30ee31bcfe" providerId="LiveId" clId="{7BBD2AC1-5D1B-4E59-883D-DBFA1F55DF65}" dt="2023-08-04T09:26:33.102" v="5003" actId="1076"/>
        <pc:sldMkLst>
          <pc:docMk/>
          <pc:sldMk cId="1848722996" sldId="271"/>
        </pc:sldMkLst>
        <pc:spChg chg="mod ord">
          <ac:chgData name="赵 海洋" userId="a7193e30ee31bcfe" providerId="LiveId" clId="{7BBD2AC1-5D1B-4E59-883D-DBFA1F55DF65}" dt="2023-08-04T05:08:54.884" v="4120" actId="700"/>
          <ac:spMkLst>
            <pc:docMk/>
            <pc:sldMk cId="1848722996" sldId="271"/>
            <ac:spMk id="2" creationId="{35F5DE79-DCAE-FE4D-BED9-8A457EC54672}"/>
          </ac:spMkLst>
        </pc:spChg>
        <pc:spChg chg="del mod ord">
          <ac:chgData name="赵 海洋" userId="a7193e30ee31bcfe" providerId="LiveId" clId="{7BBD2AC1-5D1B-4E59-883D-DBFA1F55DF65}" dt="2023-08-04T05:08:54.884" v="4120" actId="700"/>
          <ac:spMkLst>
            <pc:docMk/>
            <pc:sldMk cId="1848722996" sldId="271"/>
            <ac:spMk id="3" creationId="{F974D348-437D-5603-5E52-5D49967B3780}"/>
          </ac:spMkLst>
        </pc:spChg>
        <pc:spChg chg="add mod ord">
          <ac:chgData name="赵 海洋" userId="a7193e30ee31bcfe" providerId="LiveId" clId="{7BBD2AC1-5D1B-4E59-883D-DBFA1F55DF65}" dt="2023-08-04T07:37:00.743" v="4287" actId="5793"/>
          <ac:spMkLst>
            <pc:docMk/>
            <pc:sldMk cId="1848722996" sldId="271"/>
            <ac:spMk id="4" creationId="{650F61B3-1CCB-9959-DBD5-FF9BC198906D}"/>
          </ac:spMkLst>
        </pc:spChg>
        <pc:spChg chg="add del mod ord">
          <ac:chgData name="赵 海洋" userId="a7193e30ee31bcfe" providerId="LiveId" clId="{7BBD2AC1-5D1B-4E59-883D-DBFA1F55DF65}" dt="2023-08-04T05:59:40.287" v="4244"/>
          <ac:spMkLst>
            <pc:docMk/>
            <pc:sldMk cId="1848722996" sldId="271"/>
            <ac:spMk id="5" creationId="{C14AD060-F8E8-51E1-90A1-38A9BE9DB51A}"/>
          </ac:spMkLst>
        </pc:spChg>
        <pc:spChg chg="add del mod">
          <ac:chgData name="赵 海洋" userId="a7193e30ee31bcfe" providerId="LiveId" clId="{7BBD2AC1-5D1B-4E59-883D-DBFA1F55DF65}" dt="2023-08-04T09:26:13.975" v="5001"/>
          <ac:spMkLst>
            <pc:docMk/>
            <pc:sldMk cId="1848722996" sldId="271"/>
            <ac:spMk id="6" creationId="{5A6A2DC3-3E60-A5E4-79D4-A3370C180619}"/>
          </ac:spMkLst>
        </pc:spChg>
        <pc:picChg chg="add del mod">
          <ac:chgData name="赵 海洋" userId="a7193e30ee31bcfe" providerId="LiveId" clId="{7BBD2AC1-5D1B-4E59-883D-DBFA1F55DF65}" dt="2023-08-04T09:26:12.006" v="5000" actId="478"/>
          <ac:picMkLst>
            <pc:docMk/>
            <pc:sldMk cId="1848722996" sldId="271"/>
            <ac:picMk id="3074" creationId="{FAB8C23B-A686-1A7B-7E70-12303ED512AB}"/>
          </ac:picMkLst>
        </pc:picChg>
        <pc:picChg chg="add mod">
          <ac:chgData name="赵 海洋" userId="a7193e30ee31bcfe" providerId="LiveId" clId="{7BBD2AC1-5D1B-4E59-883D-DBFA1F55DF65}" dt="2023-08-04T09:26:33.102" v="5003" actId="1076"/>
          <ac:picMkLst>
            <pc:docMk/>
            <pc:sldMk cId="1848722996" sldId="271"/>
            <ac:picMk id="3076" creationId="{620A9767-437E-96C3-27A5-0324E83EBFD3}"/>
          </ac:picMkLst>
        </pc:picChg>
      </pc:sldChg>
      <pc:sldChg chg="addSp delSp modSp new mod">
        <pc:chgData name="赵 海洋" userId="a7193e30ee31bcfe" providerId="LiveId" clId="{7BBD2AC1-5D1B-4E59-883D-DBFA1F55DF65}" dt="2023-08-04T09:28:48.887" v="5010" actId="1076"/>
        <pc:sldMkLst>
          <pc:docMk/>
          <pc:sldMk cId="1105401326" sldId="272"/>
        </pc:sldMkLst>
        <pc:spChg chg="mod">
          <ac:chgData name="赵 海洋" userId="a7193e30ee31bcfe" providerId="LiveId" clId="{7BBD2AC1-5D1B-4E59-883D-DBFA1F55DF65}" dt="2023-08-04T07:37:39.026" v="4289"/>
          <ac:spMkLst>
            <pc:docMk/>
            <pc:sldMk cId="1105401326" sldId="272"/>
            <ac:spMk id="2" creationId="{FBD9CB03-B8BB-1141-E47B-E8C26D137121}"/>
          </ac:spMkLst>
        </pc:spChg>
        <pc:spChg chg="mod">
          <ac:chgData name="赵 海洋" userId="a7193e30ee31bcfe" providerId="LiveId" clId="{7BBD2AC1-5D1B-4E59-883D-DBFA1F55DF65}" dt="2023-08-04T07:45:08.658" v="4735" actId="20577"/>
          <ac:spMkLst>
            <pc:docMk/>
            <pc:sldMk cId="1105401326" sldId="272"/>
            <ac:spMk id="3" creationId="{9ABEBFA9-D256-6CC5-6223-691E46ED5E0F}"/>
          </ac:spMkLst>
        </pc:spChg>
        <pc:spChg chg="del">
          <ac:chgData name="赵 海洋" userId="a7193e30ee31bcfe" providerId="LiveId" clId="{7BBD2AC1-5D1B-4E59-883D-DBFA1F55DF65}" dt="2023-08-04T07:38:25.726" v="4367"/>
          <ac:spMkLst>
            <pc:docMk/>
            <pc:sldMk cId="1105401326" sldId="272"/>
            <ac:spMk id="4" creationId="{B2CD2469-B33E-DB7C-A259-AB674D293E16}"/>
          </ac:spMkLst>
        </pc:spChg>
        <pc:spChg chg="add del mod">
          <ac:chgData name="赵 海洋" userId="a7193e30ee31bcfe" providerId="LiveId" clId="{7BBD2AC1-5D1B-4E59-883D-DBFA1F55DF65}" dt="2023-08-04T09:27:03.985" v="5006"/>
          <ac:spMkLst>
            <pc:docMk/>
            <pc:sldMk cId="1105401326" sldId="272"/>
            <ac:spMk id="5" creationId="{D18AEC92-A3B7-A3F3-20F8-7DEC0479A72F}"/>
          </ac:spMkLst>
        </pc:spChg>
        <pc:spChg chg="add del mod">
          <ac:chgData name="赵 海洋" userId="a7193e30ee31bcfe" providerId="LiveId" clId="{7BBD2AC1-5D1B-4E59-883D-DBFA1F55DF65}" dt="2023-08-04T09:28:34.650" v="5009"/>
          <ac:spMkLst>
            <pc:docMk/>
            <pc:sldMk cId="1105401326" sldId="272"/>
            <ac:spMk id="6" creationId="{468838C9-2709-CEA8-5FBD-A785757DA9AD}"/>
          </ac:spMkLst>
        </pc:spChg>
        <pc:picChg chg="add del mod">
          <ac:chgData name="赵 海洋" userId="a7193e30ee31bcfe" providerId="LiveId" clId="{7BBD2AC1-5D1B-4E59-883D-DBFA1F55DF65}" dt="2023-08-04T09:26:59.075" v="5004" actId="478"/>
          <ac:picMkLst>
            <pc:docMk/>
            <pc:sldMk cId="1105401326" sldId="272"/>
            <ac:picMk id="4098" creationId="{B6DAFBF0-B3AA-7C42-CBEB-E3F4BF52F4F0}"/>
          </ac:picMkLst>
        </pc:picChg>
        <pc:picChg chg="add del mod">
          <ac:chgData name="赵 海洋" userId="a7193e30ee31bcfe" providerId="LiveId" clId="{7BBD2AC1-5D1B-4E59-883D-DBFA1F55DF65}" dt="2023-08-04T09:28:33.557" v="5008" actId="478"/>
          <ac:picMkLst>
            <pc:docMk/>
            <pc:sldMk cId="1105401326" sldId="272"/>
            <ac:picMk id="4100" creationId="{99637480-675C-1CB4-DF7B-B78C7D8FEA9F}"/>
          </ac:picMkLst>
        </pc:picChg>
        <pc:picChg chg="add mod">
          <ac:chgData name="赵 海洋" userId="a7193e30ee31bcfe" providerId="LiveId" clId="{7BBD2AC1-5D1B-4E59-883D-DBFA1F55DF65}" dt="2023-08-04T09:28:48.887" v="5010" actId="1076"/>
          <ac:picMkLst>
            <pc:docMk/>
            <pc:sldMk cId="1105401326" sldId="272"/>
            <ac:picMk id="4102" creationId="{D78037FB-6DD8-8548-5147-BFC29473D7E5}"/>
          </ac:picMkLst>
        </pc:picChg>
      </pc:sldChg>
      <pc:sldChg chg="addSp delSp modSp new mod">
        <pc:chgData name="赵 海洋" userId="a7193e30ee31bcfe" providerId="LiveId" clId="{7BBD2AC1-5D1B-4E59-883D-DBFA1F55DF65}" dt="2023-08-04T09:47:09.578" v="5038" actId="14100"/>
        <pc:sldMkLst>
          <pc:docMk/>
          <pc:sldMk cId="3701769270" sldId="273"/>
        </pc:sldMkLst>
        <pc:spChg chg="mod">
          <ac:chgData name="赵 海洋" userId="a7193e30ee31bcfe" providerId="LiveId" clId="{7BBD2AC1-5D1B-4E59-883D-DBFA1F55DF65}" dt="2023-08-04T07:39:52.233" v="4370"/>
          <ac:spMkLst>
            <pc:docMk/>
            <pc:sldMk cId="3701769270" sldId="273"/>
            <ac:spMk id="2" creationId="{2266CCEE-4EB8-19B8-2CA5-3D30D0548428}"/>
          </ac:spMkLst>
        </pc:spChg>
        <pc:spChg chg="mod">
          <ac:chgData name="赵 海洋" userId="a7193e30ee31bcfe" providerId="LiveId" clId="{7BBD2AC1-5D1B-4E59-883D-DBFA1F55DF65}" dt="2023-08-04T08:11:59.939" v="4992" actId="255"/>
          <ac:spMkLst>
            <pc:docMk/>
            <pc:sldMk cId="3701769270" sldId="273"/>
            <ac:spMk id="3" creationId="{4C78ED97-EB9C-FC6A-817E-EAE9BACCA982}"/>
          </ac:spMkLst>
        </pc:spChg>
        <pc:spChg chg="del mod">
          <ac:chgData name="赵 海洋" userId="a7193e30ee31bcfe" providerId="LiveId" clId="{7BBD2AC1-5D1B-4E59-883D-DBFA1F55DF65}" dt="2023-08-04T07:43:29.023" v="4710"/>
          <ac:spMkLst>
            <pc:docMk/>
            <pc:sldMk cId="3701769270" sldId="273"/>
            <ac:spMk id="4" creationId="{78D2F748-E35E-9D08-7FA6-3B725F466E99}"/>
          </ac:spMkLst>
        </pc:spChg>
        <pc:spChg chg="add del mod">
          <ac:chgData name="赵 海洋" userId="a7193e30ee31bcfe" providerId="LiveId" clId="{7BBD2AC1-5D1B-4E59-883D-DBFA1F55DF65}" dt="2023-08-04T09:24:04.029" v="4994"/>
          <ac:spMkLst>
            <pc:docMk/>
            <pc:sldMk cId="3701769270" sldId="273"/>
            <ac:spMk id="5" creationId="{865A81F8-498F-2474-3030-5E7B80D9B5EE}"/>
          </ac:spMkLst>
        </pc:spChg>
        <pc:spChg chg="add del mod">
          <ac:chgData name="赵 海洋" userId="a7193e30ee31bcfe" providerId="LiveId" clId="{7BBD2AC1-5D1B-4E59-883D-DBFA1F55DF65}" dt="2023-08-04T09:43:32.133" v="5029"/>
          <ac:spMkLst>
            <pc:docMk/>
            <pc:sldMk cId="3701769270" sldId="273"/>
            <ac:spMk id="6" creationId="{5C5CAC1C-AB1E-AF39-0B1D-19735ABD7EE7}"/>
          </ac:spMkLst>
        </pc:spChg>
        <pc:spChg chg="add del mod">
          <ac:chgData name="赵 海洋" userId="a7193e30ee31bcfe" providerId="LiveId" clId="{7BBD2AC1-5D1B-4E59-883D-DBFA1F55DF65}" dt="2023-08-04T09:45:54.489" v="5034"/>
          <ac:spMkLst>
            <pc:docMk/>
            <pc:sldMk cId="3701769270" sldId="273"/>
            <ac:spMk id="7" creationId="{030F96D8-25A7-205B-8B50-35BD5B80BFC7}"/>
          </ac:spMkLst>
        </pc:spChg>
        <pc:spChg chg="add del">
          <ac:chgData name="赵 海洋" userId="a7193e30ee31bcfe" providerId="LiveId" clId="{7BBD2AC1-5D1B-4E59-883D-DBFA1F55DF65}" dt="2023-08-04T09:45:46.997" v="5033" actId="22"/>
          <ac:spMkLst>
            <pc:docMk/>
            <pc:sldMk cId="3701769270" sldId="273"/>
            <ac:spMk id="9" creationId="{2BA84006-635F-B988-7421-5C63C3DEAA9D}"/>
          </ac:spMkLst>
        </pc:spChg>
        <pc:picChg chg="add del mod">
          <ac:chgData name="赵 海洋" userId="a7193e30ee31bcfe" providerId="LiveId" clId="{7BBD2AC1-5D1B-4E59-883D-DBFA1F55DF65}" dt="2023-08-04T09:24:02.331" v="4993" actId="478"/>
          <ac:picMkLst>
            <pc:docMk/>
            <pc:sldMk cId="3701769270" sldId="273"/>
            <ac:picMk id="5122" creationId="{810D8DEC-C6A7-99AC-6DC2-D9A24A91940B}"/>
          </ac:picMkLst>
        </pc:picChg>
        <pc:picChg chg="add del mod">
          <ac:chgData name="赵 海洋" userId="a7193e30ee31bcfe" providerId="LiveId" clId="{7BBD2AC1-5D1B-4E59-883D-DBFA1F55DF65}" dt="2023-08-04T09:43:30.930" v="5028" actId="478"/>
          <ac:picMkLst>
            <pc:docMk/>
            <pc:sldMk cId="3701769270" sldId="273"/>
            <ac:picMk id="5124" creationId="{1BC2EE9E-9EB0-AB79-6694-206923287CD1}"/>
          </ac:picMkLst>
        </pc:picChg>
        <pc:picChg chg="add del mod">
          <ac:chgData name="赵 海洋" userId="a7193e30ee31bcfe" providerId="LiveId" clId="{7BBD2AC1-5D1B-4E59-883D-DBFA1F55DF65}" dt="2023-08-04T09:45:45.200" v="5031" actId="478"/>
          <ac:picMkLst>
            <pc:docMk/>
            <pc:sldMk cId="3701769270" sldId="273"/>
            <ac:picMk id="5126" creationId="{F3CDE53E-D798-5177-35DD-E12661F27F1C}"/>
          </ac:picMkLst>
        </pc:picChg>
        <pc:picChg chg="add mod">
          <ac:chgData name="赵 海洋" userId="a7193e30ee31bcfe" providerId="LiveId" clId="{7BBD2AC1-5D1B-4E59-883D-DBFA1F55DF65}" dt="2023-08-04T09:47:09.578" v="5038" actId="14100"/>
          <ac:picMkLst>
            <pc:docMk/>
            <pc:sldMk cId="3701769270" sldId="273"/>
            <ac:picMk id="5128" creationId="{F34FF943-9F09-59DE-7E10-E6135684FFA5}"/>
          </ac:picMkLst>
        </pc:picChg>
      </pc:sldChg>
      <pc:sldChg chg="addSp delSp modSp new mod">
        <pc:chgData name="赵 海洋" userId="a7193e30ee31bcfe" providerId="LiveId" clId="{7BBD2AC1-5D1B-4E59-883D-DBFA1F55DF65}" dt="2023-08-05T10:22:06.887" v="6147" actId="1076"/>
        <pc:sldMkLst>
          <pc:docMk/>
          <pc:sldMk cId="2044415642" sldId="274"/>
        </pc:sldMkLst>
        <pc:spChg chg="mod">
          <ac:chgData name="赵 海洋" userId="a7193e30ee31bcfe" providerId="LiveId" clId="{7BBD2AC1-5D1B-4E59-883D-DBFA1F55DF65}" dt="2023-08-04T09:29:24.422" v="5012"/>
          <ac:spMkLst>
            <pc:docMk/>
            <pc:sldMk cId="2044415642" sldId="274"/>
            <ac:spMk id="2" creationId="{9ED181E0-9A17-7D6A-5C2E-EA61652876F6}"/>
          </ac:spMkLst>
        </pc:spChg>
        <pc:spChg chg="del">
          <ac:chgData name="赵 海洋" userId="a7193e30ee31bcfe" providerId="LiveId" clId="{7BBD2AC1-5D1B-4E59-883D-DBFA1F55DF65}" dt="2023-08-04T09:30:03.510" v="5013"/>
          <ac:spMkLst>
            <pc:docMk/>
            <pc:sldMk cId="2044415642" sldId="274"/>
            <ac:spMk id="3" creationId="{E1E6F192-E599-D4B0-73F3-7BE510538B1A}"/>
          </ac:spMkLst>
        </pc:spChg>
        <pc:spChg chg="del">
          <ac:chgData name="赵 海洋" userId="a7193e30ee31bcfe" providerId="LiveId" clId="{7BBD2AC1-5D1B-4E59-883D-DBFA1F55DF65}" dt="2023-08-04T09:30:53.155" v="5014" actId="22"/>
          <ac:spMkLst>
            <pc:docMk/>
            <pc:sldMk cId="2044415642" sldId="274"/>
            <ac:spMk id="4" creationId="{69763006-ACB0-DB94-CB96-38FE0F82C8B8}"/>
          </ac:spMkLst>
        </pc:spChg>
        <pc:spChg chg="add del mod">
          <ac:chgData name="赵 海洋" userId="a7193e30ee31bcfe" providerId="LiveId" clId="{7BBD2AC1-5D1B-4E59-883D-DBFA1F55DF65}" dt="2023-08-04T09:31:57.172" v="5024" actId="22"/>
          <ac:spMkLst>
            <pc:docMk/>
            <pc:sldMk cId="2044415642" sldId="274"/>
            <ac:spMk id="8" creationId="{7CB81B50-96BD-663E-A019-D8866C747F57}"/>
          </ac:spMkLst>
        </pc:spChg>
        <pc:spChg chg="add del mod">
          <ac:chgData name="赵 海洋" userId="a7193e30ee31bcfe" providerId="LiveId" clId="{7BBD2AC1-5D1B-4E59-883D-DBFA1F55DF65}" dt="2023-08-04T09:49:21.052" v="5040"/>
          <ac:spMkLst>
            <pc:docMk/>
            <pc:sldMk cId="2044415642" sldId="274"/>
            <ac:spMk id="11" creationId="{2E58AF7D-28B5-DEA5-970D-8F7407DB1B54}"/>
          </ac:spMkLst>
        </pc:spChg>
        <pc:spChg chg="add mod">
          <ac:chgData name="赵 海洋" userId="a7193e30ee31bcfe" providerId="LiveId" clId="{7BBD2AC1-5D1B-4E59-883D-DBFA1F55DF65}" dt="2023-08-05T10:22:06.887" v="6147" actId="1076"/>
          <ac:spMkLst>
            <pc:docMk/>
            <pc:sldMk cId="2044415642" sldId="274"/>
            <ac:spMk id="12" creationId="{3705D726-0652-4C86-C973-7BD347A6CFBC}"/>
          </ac:spMkLst>
        </pc:spChg>
        <pc:picChg chg="add del mod ord">
          <ac:chgData name="赵 海洋" userId="a7193e30ee31bcfe" providerId="LiveId" clId="{7BBD2AC1-5D1B-4E59-883D-DBFA1F55DF65}" dt="2023-08-04T09:31:26.467" v="5023" actId="478"/>
          <ac:picMkLst>
            <pc:docMk/>
            <pc:sldMk cId="2044415642" sldId="274"/>
            <ac:picMk id="6" creationId="{A0DD1256-7441-EA0A-A349-6BC0C229E96B}"/>
          </ac:picMkLst>
        </pc:picChg>
        <pc:picChg chg="add mod ord">
          <ac:chgData name="赵 海洋" userId="a7193e30ee31bcfe" providerId="LiveId" clId="{7BBD2AC1-5D1B-4E59-883D-DBFA1F55DF65}" dt="2023-08-05T10:22:00.443" v="6146" actId="1076"/>
          <ac:picMkLst>
            <pc:docMk/>
            <pc:sldMk cId="2044415642" sldId="274"/>
            <ac:picMk id="10" creationId="{0AB41FD6-C3E5-B5D1-9F26-49F1D821CE86}"/>
          </ac:picMkLst>
        </pc:picChg>
        <pc:picChg chg="add del mod">
          <ac:chgData name="赵 海洋" userId="a7193e30ee31bcfe" providerId="LiveId" clId="{7BBD2AC1-5D1B-4E59-883D-DBFA1F55DF65}" dt="2023-08-04T09:49:19.544" v="5039" actId="478"/>
          <ac:picMkLst>
            <pc:docMk/>
            <pc:sldMk cId="2044415642" sldId="274"/>
            <ac:picMk id="6146" creationId="{26EFB259-7AE1-7B51-3FDF-68142FE3BDD1}"/>
          </ac:picMkLst>
        </pc:picChg>
        <pc:picChg chg="add mod">
          <ac:chgData name="赵 海洋" userId="a7193e30ee31bcfe" providerId="LiveId" clId="{7BBD2AC1-5D1B-4E59-883D-DBFA1F55DF65}" dt="2023-08-05T10:21:54.288" v="6145" actId="1076"/>
          <ac:picMkLst>
            <pc:docMk/>
            <pc:sldMk cId="2044415642" sldId="274"/>
            <ac:picMk id="6148" creationId="{C569A65D-9FD2-5228-00FB-3C78418C98F8}"/>
          </ac:picMkLst>
        </pc:picChg>
      </pc:sldChg>
      <pc:sldChg chg="addSp delSp modSp new mod">
        <pc:chgData name="赵 海洋" userId="a7193e30ee31bcfe" providerId="LiveId" clId="{7BBD2AC1-5D1B-4E59-883D-DBFA1F55DF65}" dt="2023-08-04T11:00:51.860" v="5250" actId="20577"/>
        <pc:sldMkLst>
          <pc:docMk/>
          <pc:sldMk cId="2078002821" sldId="275"/>
        </pc:sldMkLst>
        <pc:spChg chg="mod">
          <ac:chgData name="赵 海洋" userId="a7193e30ee31bcfe" providerId="LiveId" clId="{7BBD2AC1-5D1B-4E59-883D-DBFA1F55DF65}" dt="2023-08-04T10:56:39.897" v="5113"/>
          <ac:spMkLst>
            <pc:docMk/>
            <pc:sldMk cId="2078002821" sldId="275"/>
            <ac:spMk id="2" creationId="{E5E4C9F0-FAD4-5518-3CB8-4130649F8CE9}"/>
          </ac:spMkLst>
        </pc:spChg>
        <pc:spChg chg="mod">
          <ac:chgData name="赵 海洋" userId="a7193e30ee31bcfe" providerId="LiveId" clId="{7BBD2AC1-5D1B-4E59-883D-DBFA1F55DF65}" dt="2023-08-04T11:00:51.860" v="5250" actId="20577"/>
          <ac:spMkLst>
            <pc:docMk/>
            <pc:sldMk cId="2078002821" sldId="275"/>
            <ac:spMk id="3" creationId="{85C08550-184C-247B-A61B-B704ACA2F0FD}"/>
          </ac:spMkLst>
        </pc:spChg>
        <pc:spChg chg="del">
          <ac:chgData name="赵 海洋" userId="a7193e30ee31bcfe" providerId="LiveId" clId="{7BBD2AC1-5D1B-4E59-883D-DBFA1F55DF65}" dt="2023-08-04T10:58:44.373" v="5114" actId="22"/>
          <ac:spMkLst>
            <pc:docMk/>
            <pc:sldMk cId="2078002821" sldId="275"/>
            <ac:spMk id="4" creationId="{3F55149E-9FD8-F605-E764-C8279547A6AC}"/>
          </ac:spMkLst>
        </pc:spChg>
        <pc:picChg chg="add mod ord">
          <ac:chgData name="赵 海洋" userId="a7193e30ee31bcfe" providerId="LiveId" clId="{7BBD2AC1-5D1B-4E59-883D-DBFA1F55DF65}" dt="2023-08-04T10:59:12.557" v="5120" actId="14100"/>
          <ac:picMkLst>
            <pc:docMk/>
            <pc:sldMk cId="2078002821" sldId="275"/>
            <ac:picMk id="6" creationId="{ACCD815F-3014-F876-2EAA-E036138EB6E1}"/>
          </ac:picMkLst>
        </pc:picChg>
      </pc:sldChg>
      <pc:sldChg chg="addSp delSp modSp new mod">
        <pc:chgData name="赵 海洋" userId="a7193e30ee31bcfe" providerId="LiveId" clId="{7BBD2AC1-5D1B-4E59-883D-DBFA1F55DF65}" dt="2023-08-04T11:42:06.351" v="5276" actId="1076"/>
        <pc:sldMkLst>
          <pc:docMk/>
          <pc:sldMk cId="423633210" sldId="276"/>
        </pc:sldMkLst>
        <pc:spChg chg="mod">
          <ac:chgData name="赵 海洋" userId="a7193e30ee31bcfe" providerId="LiveId" clId="{7BBD2AC1-5D1B-4E59-883D-DBFA1F55DF65}" dt="2023-08-04T11:02:23.350" v="5252"/>
          <ac:spMkLst>
            <pc:docMk/>
            <pc:sldMk cId="423633210" sldId="276"/>
            <ac:spMk id="2" creationId="{60DB2ABD-106A-6528-E75B-6B05E85748A3}"/>
          </ac:spMkLst>
        </pc:spChg>
        <pc:spChg chg="mod">
          <ac:chgData name="赵 海洋" userId="a7193e30ee31bcfe" providerId="LiveId" clId="{7BBD2AC1-5D1B-4E59-883D-DBFA1F55DF65}" dt="2023-08-04T11:02:42.266" v="5273" actId="14100"/>
          <ac:spMkLst>
            <pc:docMk/>
            <pc:sldMk cId="423633210" sldId="276"/>
            <ac:spMk id="3" creationId="{99427DD3-8A20-72F0-A4BA-EE890A9C2376}"/>
          </ac:spMkLst>
        </pc:spChg>
        <pc:spChg chg="del mod">
          <ac:chgData name="赵 海洋" userId="a7193e30ee31bcfe" providerId="LiveId" clId="{7BBD2AC1-5D1B-4E59-883D-DBFA1F55DF65}" dt="2023-08-04T11:42:00.728" v="5275"/>
          <ac:spMkLst>
            <pc:docMk/>
            <pc:sldMk cId="423633210" sldId="276"/>
            <ac:spMk id="4" creationId="{5915F0E0-8DA6-0831-247C-C103EF797F0F}"/>
          </ac:spMkLst>
        </pc:spChg>
        <pc:picChg chg="add mod">
          <ac:chgData name="赵 海洋" userId="a7193e30ee31bcfe" providerId="LiveId" clId="{7BBD2AC1-5D1B-4E59-883D-DBFA1F55DF65}" dt="2023-08-04T11:42:06.351" v="5276" actId="1076"/>
          <ac:picMkLst>
            <pc:docMk/>
            <pc:sldMk cId="423633210" sldId="276"/>
            <ac:picMk id="8194" creationId="{09138AF9-6638-B609-E677-92BE65FB6E00}"/>
          </ac:picMkLst>
        </pc:picChg>
      </pc:sldChg>
      <pc:sldChg chg="addSp delSp modSp new mod">
        <pc:chgData name="赵 海洋" userId="a7193e30ee31bcfe" providerId="LiveId" clId="{7BBD2AC1-5D1B-4E59-883D-DBFA1F55DF65}" dt="2023-08-05T02:20:31.535" v="5640" actId="1076"/>
        <pc:sldMkLst>
          <pc:docMk/>
          <pc:sldMk cId="4235745211" sldId="277"/>
        </pc:sldMkLst>
        <pc:spChg chg="mod">
          <ac:chgData name="赵 海洋" userId="a7193e30ee31bcfe" providerId="LiveId" clId="{7BBD2AC1-5D1B-4E59-883D-DBFA1F55DF65}" dt="2023-08-04T11:46:31.190" v="5278"/>
          <ac:spMkLst>
            <pc:docMk/>
            <pc:sldMk cId="4235745211" sldId="277"/>
            <ac:spMk id="2" creationId="{4E877A7C-FC23-BE1C-4CFF-43DD3897697B}"/>
          </ac:spMkLst>
        </pc:spChg>
        <pc:spChg chg="mod">
          <ac:chgData name="赵 海洋" userId="a7193e30ee31bcfe" providerId="LiveId" clId="{7BBD2AC1-5D1B-4E59-883D-DBFA1F55DF65}" dt="2023-08-04T11:57:20.872" v="5327" actId="14100"/>
          <ac:spMkLst>
            <pc:docMk/>
            <pc:sldMk cId="4235745211" sldId="277"/>
            <ac:spMk id="3" creationId="{9ED396A4-362B-EE17-9691-066FBC42AA13}"/>
          </ac:spMkLst>
        </pc:spChg>
        <pc:spChg chg="add del mod">
          <ac:chgData name="赵 海洋" userId="a7193e30ee31bcfe" providerId="LiveId" clId="{7BBD2AC1-5D1B-4E59-883D-DBFA1F55DF65}" dt="2023-08-04T11:59:19.106" v="5335" actId="22"/>
          <ac:spMkLst>
            <pc:docMk/>
            <pc:sldMk cId="4235745211" sldId="277"/>
            <ac:spMk id="4" creationId="{4C64BC12-7A45-9DDD-5DCB-6AF959F4774D}"/>
          </ac:spMkLst>
        </pc:spChg>
        <pc:spChg chg="add del mod">
          <ac:chgData name="赵 海洋" userId="a7193e30ee31bcfe" providerId="LiveId" clId="{7BBD2AC1-5D1B-4E59-883D-DBFA1F55DF65}" dt="2023-08-04T11:57:32.855" v="5330"/>
          <ac:spMkLst>
            <pc:docMk/>
            <pc:sldMk cId="4235745211" sldId="277"/>
            <ac:spMk id="5" creationId="{6B7CE6D9-629F-211F-14DE-3FD9997F3DA8}"/>
          </ac:spMkLst>
        </pc:spChg>
        <pc:spChg chg="add del mod">
          <ac:chgData name="赵 海洋" userId="a7193e30ee31bcfe" providerId="LiveId" clId="{7BBD2AC1-5D1B-4E59-883D-DBFA1F55DF65}" dt="2023-08-04T11:57:40.531" v="5332"/>
          <ac:spMkLst>
            <pc:docMk/>
            <pc:sldMk cId="4235745211" sldId="277"/>
            <ac:spMk id="6" creationId="{DDF98408-5608-730A-D022-5A1282F7FF71}"/>
          </ac:spMkLst>
        </pc:spChg>
        <pc:spChg chg="add del mod">
          <ac:chgData name="赵 海洋" userId="a7193e30ee31bcfe" providerId="LiveId" clId="{7BBD2AC1-5D1B-4E59-883D-DBFA1F55DF65}" dt="2023-08-04T11:57:50.404" v="5334"/>
          <ac:spMkLst>
            <pc:docMk/>
            <pc:sldMk cId="4235745211" sldId="277"/>
            <ac:spMk id="7" creationId="{F6DFC61B-56D4-126E-5910-23E50C9776D1}"/>
          </ac:spMkLst>
        </pc:spChg>
        <pc:picChg chg="add mod ord">
          <ac:chgData name="赵 海洋" userId="a7193e30ee31bcfe" providerId="LiveId" clId="{7BBD2AC1-5D1B-4E59-883D-DBFA1F55DF65}" dt="2023-08-05T02:20:31.535" v="5640" actId="1076"/>
          <ac:picMkLst>
            <pc:docMk/>
            <pc:sldMk cId="4235745211" sldId="277"/>
            <ac:picMk id="9" creationId="{F10C0683-0E33-5C1C-251A-1F1CCC243FDD}"/>
          </ac:picMkLst>
        </pc:picChg>
      </pc:sldChg>
      <pc:sldChg chg="addSp delSp modSp new del mod">
        <pc:chgData name="赵 海洋" userId="a7193e30ee31bcfe" providerId="LiveId" clId="{7BBD2AC1-5D1B-4E59-883D-DBFA1F55DF65}" dt="2023-08-04T12:04:51.802" v="5403" actId="2696"/>
        <pc:sldMkLst>
          <pc:docMk/>
          <pc:sldMk cId="131123450" sldId="278"/>
        </pc:sldMkLst>
        <pc:spChg chg="mod">
          <ac:chgData name="赵 海洋" userId="a7193e30ee31bcfe" providerId="LiveId" clId="{7BBD2AC1-5D1B-4E59-883D-DBFA1F55DF65}" dt="2023-08-04T12:01:14.140" v="5362" actId="20577"/>
          <ac:spMkLst>
            <pc:docMk/>
            <pc:sldMk cId="131123450" sldId="278"/>
            <ac:spMk id="2" creationId="{D0BDF4C0-192E-0F94-56F7-6B16AA6CAA68}"/>
          </ac:spMkLst>
        </pc:spChg>
        <pc:spChg chg="mod">
          <ac:chgData name="赵 海洋" userId="a7193e30ee31bcfe" providerId="LiveId" clId="{7BBD2AC1-5D1B-4E59-883D-DBFA1F55DF65}" dt="2023-08-04T12:04:35.132" v="5402" actId="20577"/>
          <ac:spMkLst>
            <pc:docMk/>
            <pc:sldMk cId="131123450" sldId="278"/>
            <ac:spMk id="3" creationId="{EB98D62D-EA3C-E04B-CBF3-072ABF681FA5}"/>
          </ac:spMkLst>
        </pc:spChg>
        <pc:spChg chg="add del">
          <ac:chgData name="赵 海洋" userId="a7193e30ee31bcfe" providerId="LiveId" clId="{7BBD2AC1-5D1B-4E59-883D-DBFA1F55DF65}" dt="2023-08-04T12:00:48.819" v="5339" actId="22"/>
          <ac:spMkLst>
            <pc:docMk/>
            <pc:sldMk cId="131123450" sldId="278"/>
            <ac:spMk id="6" creationId="{568B154C-8302-A71E-462C-F12804B0F4E8}"/>
          </ac:spMkLst>
        </pc:spChg>
      </pc:sldChg>
      <pc:sldChg chg="delSp modSp new mod modClrScheme chgLayout">
        <pc:chgData name="赵 海洋" userId="a7193e30ee31bcfe" providerId="LiveId" clId="{7BBD2AC1-5D1B-4E59-883D-DBFA1F55DF65}" dt="2023-08-05T01:52:13.519" v="5638" actId="700"/>
        <pc:sldMkLst>
          <pc:docMk/>
          <pc:sldMk cId="4267624354" sldId="278"/>
        </pc:sldMkLst>
        <pc:spChg chg="mod ord">
          <ac:chgData name="赵 海洋" userId="a7193e30ee31bcfe" providerId="LiveId" clId="{7BBD2AC1-5D1B-4E59-883D-DBFA1F55DF65}" dt="2023-08-05T01:52:13.519" v="5638" actId="700"/>
          <ac:spMkLst>
            <pc:docMk/>
            <pc:sldMk cId="4267624354" sldId="278"/>
            <ac:spMk id="2" creationId="{A384683A-5FAC-B7DA-87DB-C915F4D5EA8C}"/>
          </ac:spMkLst>
        </pc:spChg>
        <pc:spChg chg="mod ord">
          <ac:chgData name="赵 海洋" userId="a7193e30ee31bcfe" providerId="LiveId" clId="{7BBD2AC1-5D1B-4E59-883D-DBFA1F55DF65}" dt="2023-08-05T01:52:13.519" v="5638" actId="700"/>
          <ac:spMkLst>
            <pc:docMk/>
            <pc:sldMk cId="4267624354" sldId="278"/>
            <ac:spMk id="3" creationId="{669C14DF-A4CC-CBB0-EEEF-198CABAC026E}"/>
          </ac:spMkLst>
        </pc:spChg>
        <pc:spChg chg="del mod">
          <ac:chgData name="赵 海洋" userId="a7193e30ee31bcfe" providerId="LiveId" clId="{7BBD2AC1-5D1B-4E59-883D-DBFA1F55DF65}" dt="2023-08-05T01:52:13.519" v="5638" actId="700"/>
          <ac:spMkLst>
            <pc:docMk/>
            <pc:sldMk cId="4267624354" sldId="278"/>
            <ac:spMk id="4" creationId="{EB489CF4-7FB0-E06D-F3A6-AA9D481D72AA}"/>
          </ac:spMkLst>
        </pc:spChg>
      </pc:sldChg>
      <pc:sldChg chg="addSp delSp modSp new mod modClrScheme chgLayout">
        <pc:chgData name="赵 海洋" userId="a7193e30ee31bcfe" providerId="LiveId" clId="{7BBD2AC1-5D1B-4E59-883D-DBFA1F55DF65}" dt="2023-08-05T04:47:30.793" v="5646" actId="1076"/>
        <pc:sldMkLst>
          <pc:docMk/>
          <pc:sldMk cId="623322619" sldId="279"/>
        </pc:sldMkLst>
        <pc:spChg chg="mod ord">
          <ac:chgData name="赵 海洋" userId="a7193e30ee31bcfe" providerId="LiveId" clId="{7BBD2AC1-5D1B-4E59-883D-DBFA1F55DF65}" dt="2023-08-05T01:52:23.909" v="5639" actId="700"/>
          <ac:spMkLst>
            <pc:docMk/>
            <pc:sldMk cId="623322619" sldId="279"/>
            <ac:spMk id="2" creationId="{29B2A355-BC4C-E5B5-8BF7-BDC65634D324}"/>
          </ac:spMkLst>
        </pc:spChg>
        <pc:spChg chg="del mod ord">
          <ac:chgData name="赵 海洋" userId="a7193e30ee31bcfe" providerId="LiveId" clId="{7BBD2AC1-5D1B-4E59-883D-DBFA1F55DF65}" dt="2023-08-05T01:52:23.909" v="5639" actId="700"/>
          <ac:spMkLst>
            <pc:docMk/>
            <pc:sldMk cId="623322619" sldId="279"/>
            <ac:spMk id="3" creationId="{91D48030-16B7-645A-4E22-F65E8B658B98}"/>
          </ac:spMkLst>
        </pc:spChg>
        <pc:spChg chg="del">
          <ac:chgData name="赵 海洋" userId="a7193e30ee31bcfe" providerId="LiveId" clId="{7BBD2AC1-5D1B-4E59-883D-DBFA1F55DF65}" dt="2023-08-05T01:52:23.909" v="5639" actId="700"/>
          <ac:spMkLst>
            <pc:docMk/>
            <pc:sldMk cId="623322619" sldId="279"/>
            <ac:spMk id="4" creationId="{F8081F73-1DD7-0D37-9D39-5331789400BA}"/>
          </ac:spMkLst>
        </pc:spChg>
        <pc:spChg chg="add del mod ord">
          <ac:chgData name="赵 海洋" userId="a7193e30ee31bcfe" providerId="LiveId" clId="{7BBD2AC1-5D1B-4E59-883D-DBFA1F55DF65}" dt="2023-08-05T04:47:09.743" v="5641"/>
          <ac:spMkLst>
            <pc:docMk/>
            <pc:sldMk cId="623322619" sldId="279"/>
            <ac:spMk id="5" creationId="{87664EA8-E06C-BB5C-BC67-69D42C1F459B}"/>
          </ac:spMkLst>
        </pc:spChg>
        <pc:picChg chg="add mod">
          <ac:chgData name="赵 海洋" userId="a7193e30ee31bcfe" providerId="LiveId" clId="{7BBD2AC1-5D1B-4E59-883D-DBFA1F55DF65}" dt="2023-08-05T04:47:30.793" v="5646" actId="1076"/>
          <ac:picMkLst>
            <pc:docMk/>
            <pc:sldMk cId="623322619" sldId="279"/>
            <ac:picMk id="10242" creationId="{6365006B-F376-C0EB-B258-CCCA03340647}"/>
          </ac:picMkLst>
        </pc:picChg>
      </pc:sldChg>
      <pc:sldChg chg="addSp delSp modSp new mod modClrScheme chgLayout">
        <pc:chgData name="赵 海洋" userId="a7193e30ee31bcfe" providerId="LiveId" clId="{7BBD2AC1-5D1B-4E59-883D-DBFA1F55DF65}" dt="2023-08-05T06:23:16.278" v="5717" actId="1076"/>
        <pc:sldMkLst>
          <pc:docMk/>
          <pc:sldMk cId="571956531" sldId="280"/>
        </pc:sldMkLst>
        <pc:spChg chg="mod ord">
          <ac:chgData name="赵 海洋" userId="a7193e30ee31bcfe" providerId="LiveId" clId="{7BBD2AC1-5D1B-4E59-883D-DBFA1F55DF65}" dt="2023-08-05T06:23:02.275" v="5713" actId="700"/>
          <ac:spMkLst>
            <pc:docMk/>
            <pc:sldMk cId="571956531" sldId="280"/>
            <ac:spMk id="2" creationId="{BBF4F1CB-7003-904D-7155-80AA7505D4F5}"/>
          </ac:spMkLst>
        </pc:spChg>
        <pc:spChg chg="mod ord">
          <ac:chgData name="赵 海洋" userId="a7193e30ee31bcfe" providerId="LiveId" clId="{7BBD2AC1-5D1B-4E59-883D-DBFA1F55DF65}" dt="2023-08-05T06:23:06.114" v="5714" actId="14100"/>
          <ac:spMkLst>
            <pc:docMk/>
            <pc:sldMk cId="571956531" sldId="280"/>
            <ac:spMk id="3" creationId="{4EBF3DA0-891C-3C8E-4224-4E688EB71B32}"/>
          </ac:spMkLst>
        </pc:spChg>
        <pc:spChg chg="add del mod ord">
          <ac:chgData name="赵 海洋" userId="a7193e30ee31bcfe" providerId="LiveId" clId="{7BBD2AC1-5D1B-4E59-883D-DBFA1F55DF65}" dt="2023-08-05T06:23:10.981" v="5716"/>
          <ac:spMkLst>
            <pc:docMk/>
            <pc:sldMk cId="571956531" sldId="280"/>
            <ac:spMk id="4" creationId="{3037E6B9-6DB5-1B73-20FB-1451ACA6ED4C}"/>
          </ac:spMkLst>
        </pc:spChg>
        <pc:picChg chg="add del mod">
          <ac:chgData name="赵 海洋" userId="a7193e30ee31bcfe" providerId="LiveId" clId="{7BBD2AC1-5D1B-4E59-883D-DBFA1F55DF65}" dt="2023-08-05T06:22:58.459" v="5712"/>
          <ac:picMkLst>
            <pc:docMk/>
            <pc:sldMk cId="571956531" sldId="280"/>
            <ac:picMk id="11266" creationId="{06AF20A5-5DD9-39CE-19CD-44F86E0A023E}"/>
          </ac:picMkLst>
        </pc:picChg>
        <pc:picChg chg="add mod">
          <ac:chgData name="赵 海洋" userId="a7193e30ee31bcfe" providerId="LiveId" clId="{7BBD2AC1-5D1B-4E59-883D-DBFA1F55DF65}" dt="2023-08-05T06:23:16.278" v="5717" actId="1076"/>
          <ac:picMkLst>
            <pc:docMk/>
            <pc:sldMk cId="571956531" sldId="280"/>
            <ac:picMk id="11268" creationId="{3EF151E7-4A93-77B3-C34D-111821E1C21C}"/>
          </ac:picMkLst>
        </pc:picChg>
      </pc:sldChg>
      <pc:sldChg chg="addSp delSp modSp new mod">
        <pc:chgData name="赵 海洋" userId="a7193e30ee31bcfe" providerId="LiveId" clId="{7BBD2AC1-5D1B-4E59-883D-DBFA1F55DF65}" dt="2023-08-05T09:15:46.631" v="5752" actId="1076"/>
        <pc:sldMkLst>
          <pc:docMk/>
          <pc:sldMk cId="680521126" sldId="281"/>
        </pc:sldMkLst>
        <pc:spChg chg="mod">
          <ac:chgData name="赵 海洋" userId="a7193e30ee31bcfe" providerId="LiveId" clId="{7BBD2AC1-5D1B-4E59-883D-DBFA1F55DF65}" dt="2023-08-05T08:42:30.275" v="5719"/>
          <ac:spMkLst>
            <pc:docMk/>
            <pc:sldMk cId="680521126" sldId="281"/>
            <ac:spMk id="2" creationId="{A099854D-21BD-9BAF-137C-2D8296BBF60F}"/>
          </ac:spMkLst>
        </pc:spChg>
        <pc:spChg chg="mod">
          <ac:chgData name="赵 海洋" userId="a7193e30ee31bcfe" providerId="LiveId" clId="{7BBD2AC1-5D1B-4E59-883D-DBFA1F55DF65}" dt="2023-08-05T08:42:53.216" v="5741" actId="14100"/>
          <ac:spMkLst>
            <pc:docMk/>
            <pc:sldMk cId="680521126" sldId="281"/>
            <ac:spMk id="3" creationId="{231A9D64-E7D3-BDB7-6D00-74FB51C25546}"/>
          </ac:spMkLst>
        </pc:spChg>
        <pc:spChg chg="del mod">
          <ac:chgData name="赵 海洋" userId="a7193e30ee31bcfe" providerId="LiveId" clId="{7BBD2AC1-5D1B-4E59-883D-DBFA1F55DF65}" dt="2023-08-05T09:01:33.069" v="5746"/>
          <ac:spMkLst>
            <pc:docMk/>
            <pc:sldMk cId="680521126" sldId="281"/>
            <ac:spMk id="4" creationId="{0153349F-2A97-E50F-E00F-5174299BA738}"/>
          </ac:spMkLst>
        </pc:spChg>
        <pc:spChg chg="add del mod">
          <ac:chgData name="赵 海洋" userId="a7193e30ee31bcfe" providerId="LiveId" clId="{7BBD2AC1-5D1B-4E59-883D-DBFA1F55DF65}" dt="2023-08-05T09:15:36.199" v="5750"/>
          <ac:spMkLst>
            <pc:docMk/>
            <pc:sldMk cId="680521126" sldId="281"/>
            <ac:spMk id="5" creationId="{A39CBE95-C2AC-D5EC-9AAB-D89A4F67A3E0}"/>
          </ac:spMkLst>
        </pc:spChg>
        <pc:picChg chg="add mod">
          <ac:chgData name="赵 海洋" userId="a7193e30ee31bcfe" providerId="LiveId" clId="{7BBD2AC1-5D1B-4E59-883D-DBFA1F55DF65}" dt="2023-08-05T09:01:44.037" v="5747" actId="1076"/>
          <ac:picMkLst>
            <pc:docMk/>
            <pc:sldMk cId="680521126" sldId="281"/>
            <ac:picMk id="12290" creationId="{53324354-3D33-D3B1-7436-714744880F7B}"/>
          </ac:picMkLst>
        </pc:picChg>
        <pc:picChg chg="add del mod">
          <ac:chgData name="赵 海洋" userId="a7193e30ee31bcfe" providerId="LiveId" clId="{7BBD2AC1-5D1B-4E59-883D-DBFA1F55DF65}" dt="2023-08-05T09:15:34.744" v="5749" actId="478"/>
          <ac:picMkLst>
            <pc:docMk/>
            <pc:sldMk cId="680521126" sldId="281"/>
            <ac:picMk id="12292" creationId="{69DEBF7A-27C1-4CEF-A33D-9EA388B62F00}"/>
          </ac:picMkLst>
        </pc:picChg>
        <pc:picChg chg="add mod">
          <ac:chgData name="赵 海洋" userId="a7193e30ee31bcfe" providerId="LiveId" clId="{7BBD2AC1-5D1B-4E59-883D-DBFA1F55DF65}" dt="2023-08-05T09:15:46.631" v="5752" actId="1076"/>
          <ac:picMkLst>
            <pc:docMk/>
            <pc:sldMk cId="680521126" sldId="281"/>
            <ac:picMk id="12294" creationId="{20CE3F8B-D524-16BB-3306-996224063EBC}"/>
          </ac:picMkLst>
        </pc:picChg>
      </pc:sldChg>
      <pc:sldChg chg="addSp delSp modSp new mod">
        <pc:chgData name="赵 海洋" userId="a7193e30ee31bcfe" providerId="LiveId" clId="{7BBD2AC1-5D1B-4E59-883D-DBFA1F55DF65}" dt="2023-08-06T02:43:55.857" v="6355" actId="20577"/>
        <pc:sldMkLst>
          <pc:docMk/>
          <pc:sldMk cId="1831496127" sldId="282"/>
        </pc:sldMkLst>
        <pc:spChg chg="mod">
          <ac:chgData name="赵 海洋" userId="a7193e30ee31bcfe" providerId="LiveId" clId="{7BBD2AC1-5D1B-4E59-883D-DBFA1F55DF65}" dt="2023-08-05T09:27:00.561" v="5786"/>
          <ac:spMkLst>
            <pc:docMk/>
            <pc:sldMk cId="1831496127" sldId="282"/>
            <ac:spMk id="2" creationId="{FFA6B42A-3B7A-95B6-E400-92BF4538EE28}"/>
          </ac:spMkLst>
        </pc:spChg>
        <pc:spChg chg="mod">
          <ac:chgData name="赵 海洋" userId="a7193e30ee31bcfe" providerId="LiveId" clId="{7BBD2AC1-5D1B-4E59-883D-DBFA1F55DF65}" dt="2023-08-06T02:43:55.857" v="6355" actId="20577"/>
          <ac:spMkLst>
            <pc:docMk/>
            <pc:sldMk cId="1831496127" sldId="282"/>
            <ac:spMk id="3" creationId="{1C550C70-6104-388C-C692-A1B1BAE43E86}"/>
          </ac:spMkLst>
        </pc:spChg>
        <pc:spChg chg="del mod">
          <ac:chgData name="赵 海洋" userId="a7193e30ee31bcfe" providerId="LiveId" clId="{7BBD2AC1-5D1B-4E59-883D-DBFA1F55DF65}" dt="2023-08-05T09:58:13.829" v="5865"/>
          <ac:spMkLst>
            <pc:docMk/>
            <pc:sldMk cId="1831496127" sldId="282"/>
            <ac:spMk id="4" creationId="{D300B6A2-641F-8907-C5B5-70F8061B9514}"/>
          </ac:spMkLst>
        </pc:spChg>
        <pc:spChg chg="add del mod">
          <ac:chgData name="赵 海洋" userId="a7193e30ee31bcfe" providerId="LiveId" clId="{7BBD2AC1-5D1B-4E59-883D-DBFA1F55DF65}" dt="2023-08-05T13:58:34.066" v="6200"/>
          <ac:spMkLst>
            <pc:docMk/>
            <pc:sldMk cId="1831496127" sldId="282"/>
            <ac:spMk id="5" creationId="{B8031B98-9801-0028-623A-2F7A2BAD1648}"/>
          </ac:spMkLst>
        </pc:spChg>
        <pc:spChg chg="add del mod">
          <ac:chgData name="赵 海洋" userId="a7193e30ee31bcfe" providerId="LiveId" clId="{7BBD2AC1-5D1B-4E59-883D-DBFA1F55DF65}" dt="2023-08-05T13:59:27.761" v="6209"/>
          <ac:spMkLst>
            <pc:docMk/>
            <pc:sldMk cId="1831496127" sldId="282"/>
            <ac:spMk id="6" creationId="{E9E63D20-70D2-5865-4526-A0DED0673912}"/>
          </ac:spMkLst>
        </pc:spChg>
        <pc:spChg chg="add del mod">
          <ac:chgData name="赵 海洋" userId="a7193e30ee31bcfe" providerId="LiveId" clId="{7BBD2AC1-5D1B-4E59-883D-DBFA1F55DF65}" dt="2023-08-05T14:18:07.261" v="6233"/>
          <ac:spMkLst>
            <pc:docMk/>
            <pc:sldMk cId="1831496127" sldId="282"/>
            <ac:spMk id="7" creationId="{56CC9F72-8BBC-C688-110D-2566D8D6C746}"/>
          </ac:spMkLst>
        </pc:spChg>
        <pc:picChg chg="add del mod">
          <ac:chgData name="赵 海洋" userId="a7193e30ee31bcfe" providerId="LiveId" clId="{7BBD2AC1-5D1B-4E59-883D-DBFA1F55DF65}" dt="2023-08-05T13:58:32.673" v="6199" actId="478"/>
          <ac:picMkLst>
            <pc:docMk/>
            <pc:sldMk cId="1831496127" sldId="282"/>
            <ac:picMk id="14338" creationId="{6FEE233D-4301-3EA8-B3B7-87109D42E813}"/>
          </ac:picMkLst>
        </pc:picChg>
        <pc:picChg chg="add del mod">
          <ac:chgData name="赵 海洋" userId="a7193e30ee31bcfe" providerId="LiveId" clId="{7BBD2AC1-5D1B-4E59-883D-DBFA1F55DF65}" dt="2023-08-05T13:59:16.798" v="6204" actId="478"/>
          <ac:picMkLst>
            <pc:docMk/>
            <pc:sldMk cId="1831496127" sldId="282"/>
            <ac:picMk id="14340" creationId="{34550895-C8ED-5E6D-0BFA-8834399AE1B6}"/>
          </ac:picMkLst>
        </pc:picChg>
        <pc:picChg chg="add del mod">
          <ac:chgData name="赵 海洋" userId="a7193e30ee31bcfe" providerId="LiveId" clId="{7BBD2AC1-5D1B-4E59-883D-DBFA1F55DF65}" dt="2023-08-05T14:18:06.098" v="6232" actId="478"/>
          <ac:picMkLst>
            <pc:docMk/>
            <pc:sldMk cId="1831496127" sldId="282"/>
            <ac:picMk id="14342" creationId="{FD7E5649-2768-17AD-D827-86BA3F9FFE37}"/>
          </ac:picMkLst>
        </pc:picChg>
        <pc:picChg chg="add mod">
          <ac:chgData name="赵 海洋" userId="a7193e30ee31bcfe" providerId="LiveId" clId="{7BBD2AC1-5D1B-4E59-883D-DBFA1F55DF65}" dt="2023-08-05T14:18:15.546" v="6236" actId="1076"/>
          <ac:picMkLst>
            <pc:docMk/>
            <pc:sldMk cId="1831496127" sldId="282"/>
            <ac:picMk id="14344" creationId="{409DEE34-D920-A64D-E29D-4FB35B9CD5C9}"/>
          </ac:picMkLst>
        </pc:picChg>
      </pc:sldChg>
      <pc:sldChg chg="addSp delSp modSp add mod">
        <pc:chgData name="赵 海洋" userId="a7193e30ee31bcfe" providerId="LiveId" clId="{7BBD2AC1-5D1B-4E59-883D-DBFA1F55DF65}" dt="2023-08-05T14:46:50.640" v="6303" actId="1076"/>
        <pc:sldMkLst>
          <pc:docMk/>
          <pc:sldMk cId="2026726243" sldId="283"/>
        </pc:sldMkLst>
        <pc:spChg chg="mod">
          <ac:chgData name="赵 海洋" userId="a7193e30ee31bcfe" providerId="LiveId" clId="{7BBD2AC1-5D1B-4E59-883D-DBFA1F55DF65}" dt="2023-08-05T14:08:28.746" v="6221" actId="20577"/>
          <ac:spMkLst>
            <pc:docMk/>
            <pc:sldMk cId="2026726243" sldId="283"/>
            <ac:spMk id="3" creationId="{1C550C70-6104-388C-C692-A1B1BAE43E86}"/>
          </ac:spMkLst>
        </pc:spChg>
        <pc:spChg chg="del mod">
          <ac:chgData name="赵 海洋" userId="a7193e30ee31bcfe" providerId="LiveId" clId="{7BBD2AC1-5D1B-4E59-883D-DBFA1F55DF65}" dt="2023-08-05T14:08:24.275" v="6215"/>
          <ac:spMkLst>
            <pc:docMk/>
            <pc:sldMk cId="2026726243" sldId="283"/>
            <ac:spMk id="4" creationId="{D300B6A2-641F-8907-C5B5-70F8061B9514}"/>
          </ac:spMkLst>
        </pc:spChg>
        <pc:spChg chg="add del mod">
          <ac:chgData name="赵 海洋" userId="a7193e30ee31bcfe" providerId="LiveId" clId="{7BBD2AC1-5D1B-4E59-883D-DBFA1F55DF65}" dt="2023-08-05T14:15:21.457" v="6223"/>
          <ac:spMkLst>
            <pc:docMk/>
            <pc:sldMk cId="2026726243" sldId="283"/>
            <ac:spMk id="5" creationId="{6D8F34C3-3767-2D25-8A65-5B49AC938391}"/>
          </ac:spMkLst>
        </pc:spChg>
        <pc:spChg chg="add del mod">
          <ac:chgData name="赵 海洋" userId="a7193e30ee31bcfe" providerId="LiveId" clId="{7BBD2AC1-5D1B-4E59-883D-DBFA1F55DF65}" dt="2023-08-05T14:17:09.829" v="6228"/>
          <ac:spMkLst>
            <pc:docMk/>
            <pc:sldMk cId="2026726243" sldId="283"/>
            <ac:spMk id="6" creationId="{F0D77F05-1A8A-E248-87C8-B1C436FD9F4C}"/>
          </ac:spMkLst>
        </pc:spChg>
        <pc:spChg chg="add del mod">
          <ac:chgData name="赵 海洋" userId="a7193e30ee31bcfe" providerId="LiveId" clId="{7BBD2AC1-5D1B-4E59-883D-DBFA1F55DF65}" dt="2023-08-05T14:35:51.104" v="6290"/>
          <ac:spMkLst>
            <pc:docMk/>
            <pc:sldMk cId="2026726243" sldId="283"/>
            <ac:spMk id="7" creationId="{C2756AE9-21F6-7FFA-91C2-970B8A4F2328}"/>
          </ac:spMkLst>
        </pc:spChg>
        <pc:spChg chg="add del mod">
          <ac:chgData name="赵 海洋" userId="a7193e30ee31bcfe" providerId="LiveId" clId="{7BBD2AC1-5D1B-4E59-883D-DBFA1F55DF65}" dt="2023-08-05T14:46:38.403" v="6300"/>
          <ac:spMkLst>
            <pc:docMk/>
            <pc:sldMk cId="2026726243" sldId="283"/>
            <ac:spMk id="8" creationId="{35B483AF-9A9A-5C19-36E5-64B20AACFF7A}"/>
          </ac:spMkLst>
        </pc:spChg>
        <pc:picChg chg="add del mod">
          <ac:chgData name="赵 海洋" userId="a7193e30ee31bcfe" providerId="LiveId" clId="{7BBD2AC1-5D1B-4E59-883D-DBFA1F55DF65}" dt="2023-08-05T14:15:20.131" v="6222" actId="478"/>
          <ac:picMkLst>
            <pc:docMk/>
            <pc:sldMk cId="2026726243" sldId="283"/>
            <ac:picMk id="15362" creationId="{2EAD0566-B99D-5DBD-A0B7-CAA355A099EC}"/>
          </ac:picMkLst>
        </pc:picChg>
        <pc:picChg chg="add del mod">
          <ac:chgData name="赵 海洋" userId="a7193e30ee31bcfe" providerId="LiveId" clId="{7BBD2AC1-5D1B-4E59-883D-DBFA1F55DF65}" dt="2023-08-05T14:17:08.712" v="6227" actId="478"/>
          <ac:picMkLst>
            <pc:docMk/>
            <pc:sldMk cId="2026726243" sldId="283"/>
            <ac:picMk id="15364" creationId="{885CD31D-D345-32E0-F5C0-444232A1AD02}"/>
          </ac:picMkLst>
        </pc:picChg>
        <pc:picChg chg="add del mod">
          <ac:chgData name="赵 海洋" userId="a7193e30ee31bcfe" providerId="LiveId" clId="{7BBD2AC1-5D1B-4E59-883D-DBFA1F55DF65}" dt="2023-08-05T14:35:48.289" v="6287" actId="478"/>
          <ac:picMkLst>
            <pc:docMk/>
            <pc:sldMk cId="2026726243" sldId="283"/>
            <ac:picMk id="15366" creationId="{6C8BBDD0-C40C-B0CB-BD1C-458EC8EDE4E0}"/>
          </ac:picMkLst>
        </pc:picChg>
        <pc:picChg chg="add del">
          <ac:chgData name="赵 海洋" userId="a7193e30ee31bcfe" providerId="LiveId" clId="{7BBD2AC1-5D1B-4E59-883D-DBFA1F55DF65}" dt="2023-08-05T14:35:50.393" v="6289"/>
          <ac:picMkLst>
            <pc:docMk/>
            <pc:sldMk cId="2026726243" sldId="283"/>
            <ac:picMk id="15368" creationId="{43CAC876-774F-7F7E-0114-FE25A4249942}"/>
          </ac:picMkLst>
        </pc:picChg>
        <pc:picChg chg="add del mod">
          <ac:chgData name="赵 海洋" userId="a7193e30ee31bcfe" providerId="LiveId" clId="{7BBD2AC1-5D1B-4E59-883D-DBFA1F55DF65}" dt="2023-08-05T14:46:36.716" v="6299" actId="478"/>
          <ac:picMkLst>
            <pc:docMk/>
            <pc:sldMk cId="2026726243" sldId="283"/>
            <ac:picMk id="15370" creationId="{C5BD9B98-554E-C9C8-70AA-35549896A251}"/>
          </ac:picMkLst>
        </pc:picChg>
        <pc:picChg chg="add mod">
          <ac:chgData name="赵 海洋" userId="a7193e30ee31bcfe" providerId="LiveId" clId="{7BBD2AC1-5D1B-4E59-883D-DBFA1F55DF65}" dt="2023-08-05T14:46:50.640" v="6303" actId="1076"/>
          <ac:picMkLst>
            <pc:docMk/>
            <pc:sldMk cId="2026726243" sldId="283"/>
            <ac:picMk id="15372" creationId="{22FD9AB5-1024-18B5-94B4-24BA8ECB4F4C}"/>
          </ac:picMkLst>
        </pc:picChg>
      </pc:sldChg>
      <pc:sldChg chg="addSp delSp modSp new mod modClrScheme chgLayout">
        <pc:chgData name="赵 海洋" userId="a7193e30ee31bcfe" providerId="LiveId" clId="{7BBD2AC1-5D1B-4E59-883D-DBFA1F55DF65}" dt="2023-08-05T10:02:52.186" v="5879" actId="1076"/>
        <pc:sldMkLst>
          <pc:docMk/>
          <pc:sldMk cId="2507405355" sldId="284"/>
        </pc:sldMkLst>
        <pc:spChg chg="del">
          <ac:chgData name="赵 海洋" userId="a7193e30ee31bcfe" providerId="LiveId" clId="{7BBD2AC1-5D1B-4E59-883D-DBFA1F55DF65}" dt="2023-08-05T10:02:04.200" v="5869" actId="700"/>
          <ac:spMkLst>
            <pc:docMk/>
            <pc:sldMk cId="2507405355" sldId="284"/>
            <ac:spMk id="2" creationId="{A4660CCF-525C-455E-0034-281E5C613878}"/>
          </ac:spMkLst>
        </pc:spChg>
        <pc:spChg chg="del">
          <ac:chgData name="赵 海洋" userId="a7193e30ee31bcfe" providerId="LiveId" clId="{7BBD2AC1-5D1B-4E59-883D-DBFA1F55DF65}" dt="2023-08-05T10:02:04.200" v="5869" actId="700"/>
          <ac:spMkLst>
            <pc:docMk/>
            <pc:sldMk cId="2507405355" sldId="284"/>
            <ac:spMk id="3" creationId="{EAEDBED1-F93A-6BFB-B3A1-C123C6FA5C78}"/>
          </ac:spMkLst>
        </pc:spChg>
        <pc:spChg chg="del">
          <ac:chgData name="赵 海洋" userId="a7193e30ee31bcfe" providerId="LiveId" clId="{7BBD2AC1-5D1B-4E59-883D-DBFA1F55DF65}" dt="2023-08-05T10:02:04.200" v="5869" actId="700"/>
          <ac:spMkLst>
            <pc:docMk/>
            <pc:sldMk cId="2507405355" sldId="284"/>
            <ac:spMk id="4" creationId="{75C4CADE-01BD-63E7-022D-100BDAAA5D32}"/>
          </ac:spMkLst>
        </pc:spChg>
        <pc:spChg chg="add del mod ord">
          <ac:chgData name="赵 海洋" userId="a7193e30ee31bcfe" providerId="LiveId" clId="{7BBD2AC1-5D1B-4E59-883D-DBFA1F55DF65}" dt="2023-08-05T10:02:35.511" v="5871" actId="700"/>
          <ac:spMkLst>
            <pc:docMk/>
            <pc:sldMk cId="2507405355" sldId="284"/>
            <ac:spMk id="5" creationId="{1FE92F7C-46A0-00A8-D50D-2FA279987135}"/>
          </ac:spMkLst>
        </pc:spChg>
        <pc:spChg chg="add del mod">
          <ac:chgData name="赵 海洋" userId="a7193e30ee31bcfe" providerId="LiveId" clId="{7BBD2AC1-5D1B-4E59-883D-DBFA1F55DF65}" dt="2023-08-05T10:02:35.511" v="5871" actId="700"/>
          <ac:spMkLst>
            <pc:docMk/>
            <pc:sldMk cId="2507405355" sldId="284"/>
            <ac:spMk id="6" creationId="{F260A8FA-5E71-7189-80FC-6DEC232B055D}"/>
          </ac:spMkLst>
        </pc:spChg>
        <pc:spChg chg="add mod ord">
          <ac:chgData name="赵 海洋" userId="a7193e30ee31bcfe" providerId="LiveId" clId="{7BBD2AC1-5D1B-4E59-883D-DBFA1F55DF65}" dt="2023-08-05T10:02:52.186" v="5879" actId="1076"/>
          <ac:spMkLst>
            <pc:docMk/>
            <pc:sldMk cId="2507405355" sldId="284"/>
            <ac:spMk id="7" creationId="{740F4BE8-1314-6855-CF37-3C4438C7F318}"/>
          </ac:spMkLst>
        </pc:spChg>
      </pc:sldChg>
      <pc:sldChg chg="addSp delSp modSp new mod modClrScheme chgLayout">
        <pc:chgData name="赵 海洋" userId="a7193e30ee31bcfe" providerId="LiveId" clId="{7BBD2AC1-5D1B-4E59-883D-DBFA1F55DF65}" dt="2023-08-05T10:24:20.657" v="6175" actId="20577"/>
        <pc:sldMkLst>
          <pc:docMk/>
          <pc:sldMk cId="2960186880" sldId="285"/>
        </pc:sldMkLst>
        <pc:spChg chg="mod ord">
          <ac:chgData name="赵 海洋" userId="a7193e30ee31bcfe" providerId="LiveId" clId="{7BBD2AC1-5D1B-4E59-883D-DBFA1F55DF65}" dt="2023-08-05T10:10:40.925" v="5889" actId="700"/>
          <ac:spMkLst>
            <pc:docMk/>
            <pc:sldMk cId="2960186880" sldId="285"/>
            <ac:spMk id="2" creationId="{22991E0C-19EC-C1EE-3519-2D4E8EB2E65B}"/>
          </ac:spMkLst>
        </pc:spChg>
        <pc:spChg chg="del mod ord">
          <ac:chgData name="赵 海洋" userId="a7193e30ee31bcfe" providerId="LiveId" clId="{7BBD2AC1-5D1B-4E59-883D-DBFA1F55DF65}" dt="2023-08-05T10:10:34.393" v="5888" actId="700"/>
          <ac:spMkLst>
            <pc:docMk/>
            <pc:sldMk cId="2960186880" sldId="285"/>
            <ac:spMk id="3" creationId="{9C5A7243-1B68-524B-3781-AEE4F34992B1}"/>
          </ac:spMkLst>
        </pc:spChg>
        <pc:spChg chg="del">
          <ac:chgData name="赵 海洋" userId="a7193e30ee31bcfe" providerId="LiveId" clId="{7BBD2AC1-5D1B-4E59-883D-DBFA1F55DF65}" dt="2023-08-05T10:10:34.393" v="5888" actId="700"/>
          <ac:spMkLst>
            <pc:docMk/>
            <pc:sldMk cId="2960186880" sldId="285"/>
            <ac:spMk id="4" creationId="{CF787372-7789-49A3-CBF8-6C1A5727E45B}"/>
          </ac:spMkLst>
        </pc:spChg>
        <pc:spChg chg="add del mod ord">
          <ac:chgData name="赵 海洋" userId="a7193e30ee31bcfe" providerId="LiveId" clId="{7BBD2AC1-5D1B-4E59-883D-DBFA1F55DF65}" dt="2023-08-05T10:10:40.925" v="5889" actId="700"/>
          <ac:spMkLst>
            <pc:docMk/>
            <pc:sldMk cId="2960186880" sldId="285"/>
            <ac:spMk id="5" creationId="{4EAF00B6-CB5E-6042-7984-F7376C6D1EA7}"/>
          </ac:spMkLst>
        </pc:spChg>
        <pc:spChg chg="add mod ord">
          <ac:chgData name="赵 海洋" userId="a7193e30ee31bcfe" providerId="LiveId" clId="{7BBD2AC1-5D1B-4E59-883D-DBFA1F55DF65}" dt="2023-08-05T10:24:20.657" v="6175" actId="20577"/>
          <ac:spMkLst>
            <pc:docMk/>
            <pc:sldMk cId="2960186880" sldId="285"/>
            <ac:spMk id="6" creationId="{DC5B8681-A5CC-DB8D-0D9D-FA3CFB0DC2EB}"/>
          </ac:spMkLst>
        </pc:spChg>
      </pc:sldChg>
      <pc:sldChg chg="addSp delSp modSp new del mod modClrScheme chgLayout">
        <pc:chgData name="赵 海洋" userId="a7193e30ee31bcfe" providerId="LiveId" clId="{7BBD2AC1-5D1B-4E59-883D-DBFA1F55DF65}" dt="2023-08-05T14:48:24.253" v="6342" actId="2696"/>
        <pc:sldMkLst>
          <pc:docMk/>
          <pc:sldMk cId="933635176" sldId="286"/>
        </pc:sldMkLst>
        <pc:spChg chg="mod ord">
          <ac:chgData name="赵 海洋" userId="a7193e30ee31bcfe" providerId="LiveId" clId="{7BBD2AC1-5D1B-4E59-883D-DBFA1F55DF65}" dt="2023-08-05T10:31:38.413" v="6178" actId="700"/>
          <ac:spMkLst>
            <pc:docMk/>
            <pc:sldMk cId="933635176" sldId="286"/>
            <ac:spMk id="2" creationId="{DAB360B0-9517-B883-5226-4F3DDA7AAF5A}"/>
          </ac:spMkLst>
        </pc:spChg>
        <pc:spChg chg="del mod ord">
          <ac:chgData name="赵 海洋" userId="a7193e30ee31bcfe" providerId="LiveId" clId="{7BBD2AC1-5D1B-4E59-883D-DBFA1F55DF65}" dt="2023-08-05T10:31:38.413" v="6178" actId="700"/>
          <ac:spMkLst>
            <pc:docMk/>
            <pc:sldMk cId="933635176" sldId="286"/>
            <ac:spMk id="3" creationId="{6686BBA1-A359-7AE4-0202-706E965E9B4C}"/>
          </ac:spMkLst>
        </pc:spChg>
        <pc:spChg chg="del">
          <ac:chgData name="赵 海洋" userId="a7193e30ee31bcfe" providerId="LiveId" clId="{7BBD2AC1-5D1B-4E59-883D-DBFA1F55DF65}" dt="2023-08-05T10:31:38.413" v="6178" actId="700"/>
          <ac:spMkLst>
            <pc:docMk/>
            <pc:sldMk cId="933635176" sldId="286"/>
            <ac:spMk id="4" creationId="{110D7466-B5CF-8C6A-0227-7E53A753F210}"/>
          </ac:spMkLst>
        </pc:spChg>
        <pc:spChg chg="add mod ord">
          <ac:chgData name="赵 海洋" userId="a7193e30ee31bcfe" providerId="LiveId" clId="{7BBD2AC1-5D1B-4E59-883D-DBFA1F55DF65}" dt="2023-08-05T14:48:15.446" v="6341" actId="20577"/>
          <ac:spMkLst>
            <pc:docMk/>
            <pc:sldMk cId="933635176" sldId="286"/>
            <ac:spMk id="5" creationId="{3D7C0000-5924-2BF8-1797-64C4E5251ED4}"/>
          </ac:spMkLst>
        </pc:spChg>
      </pc:sldChg>
      <pc:sldChg chg="addSp delSp modSp new mod">
        <pc:chgData name="赵 海洋" userId="a7193e30ee31bcfe" providerId="LiveId" clId="{7BBD2AC1-5D1B-4E59-883D-DBFA1F55DF65}" dt="2023-08-05T14:47:24.060" v="6309" actId="1076"/>
        <pc:sldMkLst>
          <pc:docMk/>
          <pc:sldMk cId="1482336939" sldId="287"/>
        </pc:sldMkLst>
        <pc:spChg chg="mod">
          <ac:chgData name="赵 海洋" userId="a7193e30ee31bcfe" providerId="LiveId" clId="{7BBD2AC1-5D1B-4E59-883D-DBFA1F55DF65}" dt="2023-08-05T14:19:57.450" v="6247"/>
          <ac:spMkLst>
            <pc:docMk/>
            <pc:sldMk cId="1482336939" sldId="287"/>
            <ac:spMk id="2" creationId="{69740073-41EB-761A-7CAE-EC273FB533DD}"/>
          </ac:spMkLst>
        </pc:spChg>
        <pc:spChg chg="mod">
          <ac:chgData name="赵 海洋" userId="a7193e30ee31bcfe" providerId="LiveId" clId="{7BBD2AC1-5D1B-4E59-883D-DBFA1F55DF65}" dt="2023-08-05T14:20:16.786" v="6284" actId="14100"/>
          <ac:spMkLst>
            <pc:docMk/>
            <pc:sldMk cId="1482336939" sldId="287"/>
            <ac:spMk id="3" creationId="{8D5F3E42-2142-B76C-A05C-15F0539D34EC}"/>
          </ac:spMkLst>
        </pc:spChg>
        <pc:spChg chg="del mod">
          <ac:chgData name="赵 海洋" userId="a7193e30ee31bcfe" providerId="LiveId" clId="{7BBD2AC1-5D1B-4E59-883D-DBFA1F55DF65}" dt="2023-08-05T14:38:00.400" v="6296"/>
          <ac:spMkLst>
            <pc:docMk/>
            <pc:sldMk cId="1482336939" sldId="287"/>
            <ac:spMk id="4" creationId="{4DD40F55-43B9-EA0F-D782-7CFE6FADA8B6}"/>
          </ac:spMkLst>
        </pc:spChg>
        <pc:spChg chg="add del mod">
          <ac:chgData name="赵 海洋" userId="a7193e30ee31bcfe" providerId="LiveId" clId="{7BBD2AC1-5D1B-4E59-883D-DBFA1F55DF65}" dt="2023-08-05T14:47:06.744" v="6305"/>
          <ac:spMkLst>
            <pc:docMk/>
            <pc:sldMk cId="1482336939" sldId="287"/>
            <ac:spMk id="5" creationId="{A51858AB-3046-EFC4-7F83-22223AD2EE78}"/>
          </ac:spMkLst>
        </pc:spChg>
        <pc:picChg chg="add del mod">
          <ac:chgData name="赵 海洋" userId="a7193e30ee31bcfe" providerId="LiveId" clId="{7BBD2AC1-5D1B-4E59-883D-DBFA1F55DF65}" dt="2023-08-05T14:46:54.496" v="6304" actId="478"/>
          <ac:picMkLst>
            <pc:docMk/>
            <pc:sldMk cId="1482336939" sldId="287"/>
            <ac:picMk id="16386" creationId="{4F6F3CCF-4338-4678-D4EC-04AFDB7A79D2}"/>
          </ac:picMkLst>
        </pc:picChg>
        <pc:picChg chg="add mod">
          <ac:chgData name="赵 海洋" userId="a7193e30ee31bcfe" providerId="LiveId" clId="{7BBD2AC1-5D1B-4E59-883D-DBFA1F55DF65}" dt="2023-08-05T14:47:24.060" v="6309" actId="1076"/>
          <ac:picMkLst>
            <pc:docMk/>
            <pc:sldMk cId="1482336939" sldId="287"/>
            <ac:picMk id="16388" creationId="{00F2EF3C-835D-E28F-782C-D3F9F2552C2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93168-5228-4677-82D6-F200C6CD41F7}" type="datetimeFigureOut">
              <a:rPr lang="zh-CN" altLang="en-US" smtClean="0"/>
              <a:t>2023/8/4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92982-1E7C-418C-8BD1-E3E9C6CEC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207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容器化改造：</a:t>
            </a:r>
            <a:r>
              <a:rPr lang="en-US" altLang="zh-CN" dirty="0"/>
              <a:t>windows pc -&gt; Linux -&gt; docker container  </a:t>
            </a:r>
            <a:r>
              <a:rPr lang="zh-CN" altLang="en-US" dirty="0"/>
              <a:t>通过容器化改造，节省了很多</a:t>
            </a:r>
            <a:r>
              <a:rPr lang="en-US" altLang="zh-CN" dirty="0"/>
              <a:t>PC</a:t>
            </a:r>
            <a:r>
              <a:rPr lang="zh-CN" altLang="en-US" dirty="0"/>
              <a:t>和服务器的采购</a:t>
            </a:r>
            <a:endParaRPr lang="en-US" altLang="zh-CN" dirty="0"/>
          </a:p>
          <a:p>
            <a:r>
              <a:rPr lang="zh-CN" altLang="en-US" dirty="0"/>
              <a:t>自动化框架：公司从合并到现在，历经几代产品，不同的</a:t>
            </a:r>
            <a:r>
              <a:rPr lang="zh-CN" altLang="en-US"/>
              <a:t>自动化框架。通过自动化框架，减少了人力在回归测试上的投入。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92982-1E7C-418C-8BD1-E3E9C6CEC64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671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273694-AA36-3077-A2B0-A6E694371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D9B812-B0CA-AFB1-9828-999E911A2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710CFC-0523-EB5E-08CB-3223F92BE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5491-748B-45B5-A8C6-DBA539D892F1}" type="datetimeFigureOut">
              <a:rPr lang="zh-CN" altLang="en-US" smtClean="0"/>
              <a:t>2023/8/4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181D59-FF62-E0AC-B315-39E104549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4C0700-472C-7D66-BF73-806C92E8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7DDF3-9133-446E-88B8-F43C1D40F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176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3E9B35-C5E0-FDB9-E2EC-0C806AD2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5757E31-BF7B-B0F7-D242-E11077345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D5D09C-3A9D-694C-A2BB-FAD666817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5491-748B-45B5-A8C6-DBA539D892F1}" type="datetimeFigureOut">
              <a:rPr lang="zh-CN" altLang="en-US" smtClean="0"/>
              <a:t>2023/8/4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CEE5D1-FC51-8F7D-DD27-2252847A8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EE02FE-2E02-093C-A881-52FFCE754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7DDF3-9133-446E-88B8-F43C1D40F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812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E2F88C5-8FE8-B1BA-CF66-9899615EAE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CB64C3-6CD3-BA76-8B19-942D98580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414E44-1251-7CDA-AF90-81DA5843C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5491-748B-45B5-A8C6-DBA539D892F1}" type="datetimeFigureOut">
              <a:rPr lang="zh-CN" altLang="en-US" smtClean="0"/>
              <a:t>2023/8/4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F76BD5-76FC-7E2D-AF43-E86FB8E49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6457F2-DB5E-F347-DEE9-2F0FE8B10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7DDF3-9133-446E-88B8-F43C1D40F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037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9E291-8F5C-E179-8124-A07A6F3C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ABAE28-30AE-FC1A-5A2C-CBCCAA871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71DB42-6BC6-D102-DDCE-4A50CBE5D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5491-748B-45B5-A8C6-DBA539D892F1}" type="datetimeFigureOut">
              <a:rPr lang="zh-CN" altLang="en-US" smtClean="0"/>
              <a:t>2023/8/4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E894CB-BAF9-C1EA-49AC-E05D58E8D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214CDE-F1FE-2EA0-ADDC-ED44BDF5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7DDF3-9133-446E-88B8-F43C1D40F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00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8538A-A2BA-CB72-24D5-D0806CFC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3373B9-EDDC-030A-717B-2378772AD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BEA237-1735-C3F3-0543-6820DF279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5491-748B-45B5-A8C6-DBA539D892F1}" type="datetimeFigureOut">
              <a:rPr lang="zh-CN" altLang="en-US" smtClean="0"/>
              <a:t>2023/8/4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089AB7-C863-6914-9853-FCB0B6406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B7F079-B5A9-DAAF-5552-5A7F1DF85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7DDF3-9133-446E-88B8-F43C1D40F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206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AAE18-B1B4-A582-4165-F33E3134C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F25478-1C41-5476-FFA8-7AB626613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436048-3DEF-156A-9BE9-DCC047C29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C7FAF4-4FAA-7A5D-8DEF-908F8D383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5491-748B-45B5-A8C6-DBA539D892F1}" type="datetimeFigureOut">
              <a:rPr lang="zh-CN" altLang="en-US" smtClean="0"/>
              <a:t>2023/8/4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BD40E2-7057-5888-4ED7-9F182783E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B50D31-0CAA-5C1A-69EA-2981BACF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7DDF3-9133-446E-88B8-F43C1D40F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661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27539-C9E3-FF8B-B4E9-7C1EE143C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9CCF92-3E36-5DD2-2077-6A5534EAD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4E32D8-F5FB-607A-1A7F-7BFE223D6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7F7E0BF-5743-255E-1F63-6C3946F62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35A6C01-3E2D-A5BB-A64B-7A005FCD0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7227CEB-3F06-29C9-1CA0-9B1FF3E60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5491-748B-45B5-A8C6-DBA539D892F1}" type="datetimeFigureOut">
              <a:rPr lang="zh-CN" altLang="en-US" smtClean="0"/>
              <a:t>2023/8/4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1990FF-4658-6E6D-41C1-B2C29FE0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CC613EC-6872-6650-4162-AD54CDC31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7DDF3-9133-446E-88B8-F43C1D40F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588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F3BF3-0CED-996D-4EC3-A9E3925D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B582595-C98C-DF6E-9BEB-AAD218ED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5491-748B-45B5-A8C6-DBA539D892F1}" type="datetimeFigureOut">
              <a:rPr lang="zh-CN" altLang="en-US" smtClean="0"/>
              <a:t>2023/8/4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E3FEFE-FBF2-A963-98D9-05938D02D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6A246D-8B58-EB6B-880E-07E75B49D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7DDF3-9133-446E-88B8-F43C1D40F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758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1C470B-B561-377A-3892-4ADC27E3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5491-748B-45B5-A8C6-DBA539D892F1}" type="datetimeFigureOut">
              <a:rPr lang="zh-CN" altLang="en-US" smtClean="0"/>
              <a:t>2023/8/4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F00350F-A8BC-902A-1D0C-3A3A26340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743264-81E0-84F9-B3B5-6B5AF98A0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7DDF3-9133-446E-88B8-F43C1D40F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799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3DA800-4F45-0C5A-26FB-1754D4F1C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D97EA3-E0B8-B1AF-F79E-97760BF01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9BE895-DB5D-985D-77F5-EF6C49495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13793C-CABE-8603-C511-BD9DEBD16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5491-748B-45B5-A8C6-DBA539D892F1}" type="datetimeFigureOut">
              <a:rPr lang="zh-CN" altLang="en-US" smtClean="0"/>
              <a:t>2023/8/4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519622-6C92-AF47-440D-F5FD4DF04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6428E9-55E1-4670-2A12-4F70AAC4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7DDF3-9133-446E-88B8-F43C1D40F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810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7527F6-6844-50A8-4FD9-360CC435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BF2028-2BD9-89F5-7181-8C0BC6647E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E2AFBC-78F0-A5E5-26C0-5CF2BBBA0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3F0595-BA19-476C-3EF1-8FE8BD8C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5491-748B-45B5-A8C6-DBA539D892F1}" type="datetimeFigureOut">
              <a:rPr lang="zh-CN" altLang="en-US" smtClean="0"/>
              <a:t>2023/8/4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D6860D-7892-1E41-8048-A144680CB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4EDEBF-EAC6-78AD-0BAD-24F583628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7DDF3-9133-446E-88B8-F43C1D40F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235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95FBF5A-75E4-2EDC-AE88-DD19A4DAB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01DDDD-83E8-6B92-C46E-745A7CCA6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DE769C-4849-1881-8B60-2777DD7D7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05491-748B-45B5-A8C6-DBA539D892F1}" type="datetimeFigureOut">
              <a:rPr lang="zh-CN" altLang="en-US" smtClean="0"/>
              <a:t>2023/8/4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2DECD4-EB09-571F-BDB6-66A2AA980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C29EE6-08DC-2962-57D3-DA1348277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7DDF3-9133-446E-88B8-F43C1D40FE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41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3D4E60-B8D5-E087-B9B5-DF6274E11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自我介绍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83ED6C1-D7DB-5915-BE10-756AF3436D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/>
              <a:t>2023.8.3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9148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A6B42A-3B7A-95B6-E400-92BF4538E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 </a:t>
            </a:r>
            <a:r>
              <a:rPr lang="en-US" altLang="zh-CN" dirty="0"/>
              <a:t>– </a:t>
            </a:r>
            <a:r>
              <a:rPr lang="zh-CN" altLang="en-US" dirty="0"/>
              <a:t>平台协议栈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550C70-6104-388C-C692-A1B1BAE43E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992395" cy="4351338"/>
          </a:xfrm>
        </p:spPr>
        <p:txBody>
          <a:bodyPr/>
          <a:lstStyle/>
          <a:p>
            <a:r>
              <a:rPr lang="zh-CN" altLang="en-US"/>
              <a:t>硬件结构</a:t>
            </a:r>
            <a:r>
              <a:rPr lang="zh-CN" altLang="en-US" dirty="0"/>
              <a:t>示意图</a:t>
            </a:r>
          </a:p>
        </p:txBody>
      </p:sp>
      <p:pic>
        <p:nvPicPr>
          <p:cNvPr id="14344" name="Picture 8">
            <a:extLst>
              <a:ext uri="{FF2B5EF4-FFF2-40B4-BE49-F238E27FC236}">
                <a16:creationId xmlns:a16="http://schemas.microsoft.com/office/drawing/2014/main" id="{409DEE34-D920-A64D-E29D-4FB35B9CD5C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246047"/>
            <a:ext cx="6273293" cy="366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96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A6B42A-3B7A-95B6-E400-92BF4538E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 </a:t>
            </a:r>
            <a:r>
              <a:rPr lang="en-US" altLang="zh-CN" dirty="0"/>
              <a:t>– </a:t>
            </a:r>
            <a:r>
              <a:rPr lang="zh-CN" altLang="en-US" dirty="0"/>
              <a:t>平台协议栈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550C70-6104-388C-C692-A1B1BAE43E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3245708" cy="4351338"/>
          </a:xfrm>
        </p:spPr>
        <p:txBody>
          <a:bodyPr/>
          <a:lstStyle/>
          <a:p>
            <a:r>
              <a:rPr lang="zh-CN" altLang="en-US" dirty="0"/>
              <a:t>报文的发送流程</a:t>
            </a:r>
          </a:p>
        </p:txBody>
      </p:sp>
      <p:pic>
        <p:nvPicPr>
          <p:cNvPr id="15372" name="Picture 12">
            <a:extLst>
              <a:ext uri="{FF2B5EF4-FFF2-40B4-BE49-F238E27FC236}">
                <a16:creationId xmlns:a16="http://schemas.microsoft.com/office/drawing/2014/main" id="{22FD9AB5-1024-18B5-94B4-24BA8ECB4F4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518" y="2461229"/>
            <a:ext cx="7073154" cy="325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726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40073-41EB-761A-7CAE-EC273FB5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 </a:t>
            </a:r>
            <a:r>
              <a:rPr lang="en-US" altLang="zh-CN" dirty="0"/>
              <a:t>– </a:t>
            </a:r>
            <a:r>
              <a:rPr lang="zh-CN" altLang="en-US" dirty="0"/>
              <a:t>平台协议栈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5F3E42-2142-B76C-A05C-15F0539D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190103" cy="4351338"/>
          </a:xfrm>
        </p:spPr>
        <p:txBody>
          <a:bodyPr/>
          <a:lstStyle/>
          <a:p>
            <a:r>
              <a:rPr lang="zh-CN" altLang="en-US" dirty="0"/>
              <a:t>报文的接收流程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00F2EF3C-835D-E28F-782C-D3F9F2552C2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303" y="2299457"/>
            <a:ext cx="6447402" cy="377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336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803F5-AF78-7969-2267-60915471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 </a:t>
            </a:r>
            <a:r>
              <a:rPr lang="en-US" altLang="zh-CN" dirty="0"/>
              <a:t>– </a:t>
            </a:r>
            <a:r>
              <a:rPr lang="zh-CN" altLang="en-US" dirty="0"/>
              <a:t>容器化改造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CD61E81-5543-B1E1-4293-88002C94C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38832" cy="4351338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每个容器都是一个类似于</a:t>
            </a:r>
            <a:r>
              <a:rPr lang="en-US" altLang="zh-CN" sz="1800" dirty="0"/>
              <a:t>VM</a:t>
            </a:r>
            <a:r>
              <a:rPr lang="zh-CN" altLang="en-US" sz="1800" dirty="0"/>
              <a:t>的测试环境。</a:t>
            </a:r>
          </a:p>
          <a:p>
            <a:r>
              <a:rPr lang="zh-CN" altLang="en-US" sz="1800" dirty="0"/>
              <a:t>每个容器都有一些网络接口，这些接口分别连接到几个虚拟交换机。</a:t>
            </a:r>
          </a:p>
          <a:p>
            <a:r>
              <a:rPr lang="zh-CN" altLang="en-US" sz="1800" dirty="0"/>
              <a:t>每个虚拟交换机都连接到一个物理</a:t>
            </a:r>
            <a:r>
              <a:rPr lang="en-US" altLang="zh-CN" sz="1800" dirty="0"/>
              <a:t>NIC</a:t>
            </a:r>
          </a:p>
          <a:p>
            <a:r>
              <a:rPr lang="zh-CN" altLang="en-US" sz="1800" dirty="0"/>
              <a:t>物理交换机将</a:t>
            </a:r>
            <a:r>
              <a:rPr lang="en-US" altLang="zh-CN" sz="1800" dirty="0"/>
              <a:t>docker</a:t>
            </a:r>
            <a:r>
              <a:rPr lang="zh-CN" altLang="en-US" sz="1800" dirty="0"/>
              <a:t>主机与</a:t>
            </a:r>
            <a:r>
              <a:rPr lang="en-US" altLang="zh-CN" sz="1800" dirty="0"/>
              <a:t>AP</a:t>
            </a:r>
            <a:r>
              <a:rPr lang="zh-CN" altLang="en-US" sz="1800" dirty="0"/>
              <a:t>连接</a:t>
            </a:r>
          </a:p>
          <a:p>
            <a:r>
              <a:rPr lang="en-US" altLang="zh-CN" sz="1800" dirty="0"/>
              <a:t>Docker</a:t>
            </a:r>
            <a:r>
              <a:rPr lang="zh-CN" altLang="en-US" sz="1800" dirty="0"/>
              <a:t>主机通过</a:t>
            </a:r>
            <a:r>
              <a:rPr lang="en-US" altLang="zh-CN" sz="1800" dirty="0"/>
              <a:t>RD</a:t>
            </a:r>
            <a:r>
              <a:rPr lang="zh-CN" altLang="en-US" sz="1800" dirty="0"/>
              <a:t>网络从我们的注册表中提取测试图像</a:t>
            </a:r>
          </a:p>
        </p:txBody>
      </p:sp>
      <p:pic>
        <p:nvPicPr>
          <p:cNvPr id="7" name="Picture 3" descr="A diagram of a computer server&#10;&#10;Description automatically generated">
            <a:extLst>
              <a:ext uri="{FF2B5EF4-FFF2-40B4-BE49-F238E27FC236}">
                <a16:creationId xmlns:a16="http://schemas.microsoft.com/office/drawing/2014/main" id="{E813ABAB-DE5B-242E-7E41-FAB4C73741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62384" y="1690688"/>
            <a:ext cx="6491416" cy="385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2057B7-EAD7-4C7B-DA27-891A3935D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 </a:t>
            </a:r>
            <a:r>
              <a:rPr lang="en-US" altLang="zh-CN" dirty="0"/>
              <a:t>– </a:t>
            </a:r>
            <a:r>
              <a:rPr lang="zh-CN" altLang="en-US" dirty="0"/>
              <a:t>容器化改造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E4DDB7-BE82-D3E8-DD83-AFD24DC21A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39730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Docker</a:t>
            </a:r>
            <a:r>
              <a:rPr lang="zh-CN" altLang="en-US" sz="1800" dirty="0"/>
              <a:t>容器使用</a:t>
            </a:r>
            <a:r>
              <a:rPr lang="en-US" altLang="zh-CN" sz="1800" dirty="0"/>
              <a:t>Docker</a:t>
            </a:r>
            <a:r>
              <a:rPr lang="zh-CN" altLang="en-US" sz="1800" dirty="0"/>
              <a:t>自定义网络和</a:t>
            </a:r>
            <a:r>
              <a:rPr lang="en-US" altLang="zh-CN" sz="1800" dirty="0" err="1"/>
              <a:t>OpenvSwitch</a:t>
            </a:r>
            <a:endParaRPr lang="en-US" altLang="zh-CN" sz="1800" dirty="0"/>
          </a:p>
          <a:p>
            <a:r>
              <a:rPr lang="zh-CN" altLang="en-US" sz="1800" dirty="0"/>
              <a:t>在主机上的容器通信创建了</a:t>
            </a:r>
            <a:r>
              <a:rPr lang="en-US" altLang="zh-CN" sz="1800" dirty="0"/>
              <a:t>4</a:t>
            </a:r>
            <a:r>
              <a:rPr lang="zh-CN" altLang="en-US" sz="1800" dirty="0"/>
              <a:t>个虚拟交换机：</a:t>
            </a:r>
          </a:p>
          <a:p>
            <a:r>
              <a:rPr lang="en-US" altLang="zh-CN" sz="1800" dirty="0" err="1"/>
              <a:t>br-lmt</a:t>
            </a:r>
            <a:r>
              <a:rPr lang="en-US" altLang="zh-CN" sz="1800" dirty="0"/>
              <a:t> </a:t>
            </a:r>
            <a:r>
              <a:rPr lang="zh-CN" altLang="en-US" sz="1800" dirty="0"/>
              <a:t>将容器与</a:t>
            </a:r>
            <a:r>
              <a:rPr lang="en-US" altLang="zh-CN" sz="1800" dirty="0"/>
              <a:t>AP</a:t>
            </a:r>
            <a:r>
              <a:rPr lang="zh-CN" altLang="en-US" sz="1800" dirty="0"/>
              <a:t>连接</a:t>
            </a:r>
          </a:p>
          <a:p>
            <a:r>
              <a:rPr lang="en-US" altLang="zh-CN" sz="1800" dirty="0"/>
              <a:t>br-s1 </a:t>
            </a:r>
            <a:r>
              <a:rPr lang="zh-CN" altLang="en-US" sz="1800" dirty="0"/>
              <a:t>将容器与</a:t>
            </a:r>
            <a:r>
              <a:rPr lang="en-US" altLang="zh-CN" sz="1800" dirty="0"/>
              <a:t>AP</a:t>
            </a:r>
            <a:r>
              <a:rPr lang="zh-CN" altLang="en-US" sz="1800" dirty="0"/>
              <a:t>连接</a:t>
            </a:r>
          </a:p>
          <a:p>
            <a:r>
              <a:rPr lang="en-US" altLang="zh-CN" sz="1800" dirty="0" err="1"/>
              <a:t>br-rd</a:t>
            </a:r>
            <a:r>
              <a:rPr lang="en-US" altLang="zh-CN" sz="1800" dirty="0"/>
              <a:t> </a:t>
            </a:r>
            <a:r>
              <a:rPr lang="zh-CN" altLang="en-US" sz="1800" dirty="0"/>
              <a:t>将容器与外部网络（如</a:t>
            </a:r>
            <a:r>
              <a:rPr lang="en-US" altLang="zh-CN" sz="1800" dirty="0"/>
              <a:t>internet</a:t>
            </a:r>
            <a:r>
              <a:rPr lang="zh-CN" altLang="en-US" sz="1800" dirty="0"/>
              <a:t>）连接</a:t>
            </a:r>
          </a:p>
          <a:p>
            <a:r>
              <a:rPr lang="en-US" altLang="zh-CN" sz="1800" dirty="0" err="1"/>
              <a:t>br</a:t>
            </a:r>
            <a:r>
              <a:rPr lang="en-US" altLang="zh-CN" sz="1800" dirty="0"/>
              <a:t>-in </a:t>
            </a:r>
            <a:r>
              <a:rPr lang="zh-CN" altLang="en-US" sz="1800" dirty="0"/>
              <a:t>将容器与本地主机中的其它容器连接</a:t>
            </a:r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E630F548-FEAB-C2D7-3063-F847CD193F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930" y="1690688"/>
            <a:ext cx="5181600" cy="220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77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05F3C4-6672-FA73-10F6-A19B88657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 </a:t>
            </a:r>
            <a:r>
              <a:rPr lang="en-US" altLang="zh-CN" dirty="0"/>
              <a:t>– </a:t>
            </a:r>
            <a:r>
              <a:rPr lang="zh-CN" altLang="en-US" dirty="0"/>
              <a:t>容器化改造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FB8B89-D7CB-C806-D15B-804A1DA8FA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/>
              <a:t>对于每个容器：</a:t>
            </a:r>
          </a:p>
          <a:p>
            <a:pPr lvl="1"/>
            <a:r>
              <a:rPr lang="en-US" altLang="zh-CN" sz="1400" dirty="0"/>
              <a:t>LMT</a:t>
            </a:r>
            <a:r>
              <a:rPr lang="zh-CN" altLang="en-US" sz="1400" dirty="0"/>
              <a:t>接口连接到</a:t>
            </a:r>
            <a:r>
              <a:rPr lang="en-US" altLang="zh-CN" sz="1400" dirty="0" err="1"/>
              <a:t>br-lmt</a:t>
            </a:r>
            <a:r>
              <a:rPr lang="zh-CN" altLang="en-US" sz="1400" dirty="0"/>
              <a:t>，</a:t>
            </a:r>
            <a:r>
              <a:rPr lang="en-US" altLang="zh-CN" sz="1400" dirty="0"/>
              <a:t>IP</a:t>
            </a:r>
            <a:r>
              <a:rPr lang="zh-CN" altLang="en-US" sz="1400" dirty="0"/>
              <a:t>地址为</a:t>
            </a:r>
            <a:r>
              <a:rPr lang="en-US" altLang="zh-CN" sz="1400" dirty="0"/>
              <a:t>192.168.255.126</a:t>
            </a:r>
            <a:r>
              <a:rPr lang="zh-CN" altLang="en-US" sz="1400" dirty="0"/>
              <a:t>，</a:t>
            </a:r>
            <a:r>
              <a:rPr lang="en-US" altLang="zh-CN" sz="1400" dirty="0"/>
              <a:t>VLAN ID</a:t>
            </a:r>
          </a:p>
          <a:p>
            <a:pPr lvl="1"/>
            <a:r>
              <a:rPr lang="en-US" altLang="zh-CN" sz="1400" dirty="0" err="1"/>
              <a:t>EPCSim</a:t>
            </a:r>
            <a:r>
              <a:rPr lang="en-US" altLang="zh-CN" sz="1400" dirty="0"/>
              <a:t> </a:t>
            </a:r>
            <a:r>
              <a:rPr lang="zh-CN" altLang="en-US" sz="1400" dirty="0"/>
              <a:t>接口通过其配置文件中定义的</a:t>
            </a:r>
            <a:r>
              <a:rPr lang="en-US" altLang="zh-CN" sz="1400" dirty="0"/>
              <a:t>IP</a:t>
            </a:r>
            <a:r>
              <a:rPr lang="zh-CN" altLang="en-US" sz="1400" dirty="0"/>
              <a:t>地址和</a:t>
            </a:r>
            <a:r>
              <a:rPr lang="en-US" altLang="zh-CN" sz="1400" dirty="0"/>
              <a:t>VLAN ID</a:t>
            </a:r>
            <a:r>
              <a:rPr lang="zh-CN" altLang="en-US" sz="1400" dirty="0"/>
              <a:t>连接到</a:t>
            </a:r>
            <a:r>
              <a:rPr lang="en-US" altLang="zh-CN" sz="1400" dirty="0"/>
              <a:t>br-s1</a:t>
            </a:r>
          </a:p>
          <a:p>
            <a:pPr lvl="1"/>
            <a:r>
              <a:rPr lang="en-US" altLang="zh-CN" sz="1400" dirty="0"/>
              <a:t>RD</a:t>
            </a:r>
            <a:r>
              <a:rPr lang="zh-CN" altLang="en-US" sz="1400" dirty="0"/>
              <a:t>接口连接到</a:t>
            </a:r>
            <a:r>
              <a:rPr lang="en-US" altLang="zh-CN" sz="1400" dirty="0" err="1"/>
              <a:t>br-rd</a:t>
            </a:r>
            <a:r>
              <a:rPr lang="zh-CN" altLang="en-US" sz="1400" dirty="0"/>
              <a:t>，用户可以为它分配一个</a:t>
            </a:r>
            <a:r>
              <a:rPr lang="en-US" altLang="zh-CN" sz="1400" dirty="0"/>
              <a:t>IP</a:t>
            </a:r>
            <a:r>
              <a:rPr lang="zh-CN" altLang="en-US" sz="1400" dirty="0"/>
              <a:t>地址。它不需要</a:t>
            </a:r>
            <a:r>
              <a:rPr lang="en-US" altLang="zh-CN" sz="1400" dirty="0"/>
              <a:t>VLAN ID</a:t>
            </a:r>
          </a:p>
          <a:p>
            <a:pPr lvl="1"/>
            <a:r>
              <a:rPr lang="zh-CN" altLang="en-US" sz="1400" dirty="0"/>
              <a:t>内部接口连接到</a:t>
            </a:r>
            <a:r>
              <a:rPr lang="en-US" altLang="zh-CN" sz="1400" dirty="0" err="1"/>
              <a:t>br</a:t>
            </a:r>
            <a:r>
              <a:rPr lang="en-US" altLang="zh-CN" sz="1400" dirty="0"/>
              <a:t>-in</a:t>
            </a:r>
            <a:r>
              <a:rPr lang="zh-CN" altLang="en-US" sz="1400" dirty="0"/>
              <a:t>，用于容器间通信</a:t>
            </a:r>
            <a:endParaRPr lang="en-US" altLang="zh-CN" sz="1400" dirty="0"/>
          </a:p>
          <a:p>
            <a:r>
              <a:rPr lang="zh-CN" altLang="en-US" sz="1800" dirty="0"/>
              <a:t>对于物理交换机类似于</a:t>
            </a:r>
            <a:r>
              <a:rPr lang="en-US" altLang="zh-CN" sz="1800" dirty="0"/>
              <a:t>VM</a:t>
            </a:r>
            <a:r>
              <a:rPr lang="zh-CN" altLang="en-US" sz="1800" dirty="0"/>
              <a:t>解决方案</a:t>
            </a:r>
            <a:endParaRPr lang="en-US" altLang="zh-CN" sz="1800" dirty="0"/>
          </a:p>
          <a:p>
            <a:r>
              <a:rPr lang="zh-CN" altLang="en-US" sz="1800" dirty="0"/>
              <a:t>提供了一个名为 </a:t>
            </a:r>
            <a:r>
              <a:rPr lang="en-US" altLang="zh-CN" sz="1800" dirty="0" err="1"/>
              <a:t>ndocker</a:t>
            </a:r>
            <a:r>
              <a:rPr lang="en-US" altLang="zh-CN" sz="1800" dirty="0"/>
              <a:t> </a:t>
            </a:r>
            <a:r>
              <a:rPr lang="zh-CN" altLang="en-US" sz="1800" dirty="0"/>
              <a:t>的工具来帮助配置容器网络</a:t>
            </a:r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8FB0088E-6342-53E5-9C5E-C861E91D7F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825625"/>
            <a:ext cx="5181600" cy="287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15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97EE6-4AAF-3BEE-87CF-60F0585BD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 </a:t>
            </a:r>
            <a:r>
              <a:rPr lang="en-US" altLang="zh-CN" dirty="0"/>
              <a:t>– CI</a:t>
            </a:r>
            <a:r>
              <a:rPr lang="zh-CN" altLang="en-US" dirty="0"/>
              <a:t>自动化测试框架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EBD115-5154-9C5E-9D69-882631ABEB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74508" cy="4351338"/>
          </a:xfrm>
        </p:spPr>
        <p:txBody>
          <a:bodyPr/>
          <a:lstStyle/>
          <a:p>
            <a:r>
              <a:rPr lang="zh-CN" altLang="en-US" sz="1800" dirty="0"/>
              <a:t>支持不同的测试目标（</a:t>
            </a:r>
            <a:r>
              <a:rPr lang="en-US" altLang="zh-CN" sz="1800" dirty="0"/>
              <a:t>CIT/CRT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r>
              <a:rPr lang="zh-CN" altLang="en-US" sz="1800" dirty="0"/>
              <a:t>周期自动触发</a:t>
            </a:r>
            <a:r>
              <a:rPr lang="en-US" altLang="zh-CN" sz="1800" dirty="0"/>
              <a:t>Promoted</a:t>
            </a:r>
            <a:r>
              <a:rPr lang="zh-CN" altLang="en-US" sz="1800" dirty="0"/>
              <a:t>包（</a:t>
            </a:r>
            <a:r>
              <a:rPr lang="en-US" altLang="zh-CN" sz="1800" dirty="0"/>
              <a:t>customer</a:t>
            </a:r>
            <a:r>
              <a:rPr lang="zh-CN" altLang="en-US" sz="1800" dirty="0"/>
              <a:t>的包优先）</a:t>
            </a:r>
            <a:endParaRPr lang="en-US" altLang="zh-CN" sz="1800" dirty="0"/>
          </a:p>
          <a:p>
            <a:r>
              <a:rPr lang="zh-CN" altLang="en-US" sz="1800" dirty="0"/>
              <a:t>支持任意版本的包在环境上的升降级</a:t>
            </a:r>
            <a:endParaRPr lang="en-US" altLang="zh-CN" sz="1800" dirty="0"/>
          </a:p>
          <a:p>
            <a:r>
              <a:rPr lang="zh-CN" altLang="en-US" sz="1800" dirty="0"/>
              <a:t>将结果自动上报到公司</a:t>
            </a:r>
            <a:r>
              <a:rPr lang="en-US" altLang="zh-CN" sz="1800" dirty="0"/>
              <a:t>Reporting Portal</a:t>
            </a:r>
          </a:p>
          <a:p>
            <a:r>
              <a:rPr lang="zh-CN" altLang="en-US" sz="1800" dirty="0"/>
              <a:t>支持用户根据需要把测试平台加入移出测试池</a:t>
            </a:r>
            <a:endParaRPr lang="en-US" altLang="zh-CN" sz="1800" dirty="0"/>
          </a:p>
          <a:p>
            <a:r>
              <a:rPr lang="zh-CN" altLang="en-US" sz="1800" dirty="0"/>
              <a:t>支持用户选定是否每次重装虚拟机（</a:t>
            </a:r>
            <a:r>
              <a:rPr lang="en-US" altLang="zh-CN" sz="1800" dirty="0"/>
              <a:t>cloud</a:t>
            </a:r>
            <a:r>
              <a:rPr lang="zh-CN" altLang="en-US" sz="1800" dirty="0"/>
              <a:t>版）</a:t>
            </a:r>
            <a:endParaRPr lang="en-US" altLang="zh-CN" sz="1800" dirty="0"/>
          </a:p>
          <a:p>
            <a:r>
              <a:rPr lang="zh-CN" altLang="en-US" sz="1800" dirty="0"/>
              <a:t>支持每次重置测试运行环境</a:t>
            </a:r>
            <a:endParaRPr lang="en-US" altLang="zh-CN" sz="1800" dirty="0"/>
          </a:p>
          <a:p>
            <a:r>
              <a:rPr lang="zh-CN" altLang="en-US" sz="1800" dirty="0"/>
              <a:t>支持用户限定 </a:t>
            </a:r>
            <a:r>
              <a:rPr lang="en-US" altLang="zh-CN" sz="1800" dirty="0"/>
              <a:t>branches</a:t>
            </a:r>
          </a:p>
          <a:p>
            <a:r>
              <a:rPr lang="zh-CN" altLang="en-US" sz="1800" dirty="0"/>
              <a:t>支持 </a:t>
            </a:r>
            <a:r>
              <a:rPr lang="en-US" altLang="zh-CN" sz="1800" dirty="0"/>
              <a:t>Manager </a:t>
            </a:r>
            <a:r>
              <a:rPr lang="zh-CN" altLang="en-US" sz="1800" dirty="0"/>
              <a:t>查看测试池内运行的 </a:t>
            </a:r>
            <a:r>
              <a:rPr lang="en-US" altLang="zh-CN" sz="1800" dirty="0"/>
              <a:t>KPI</a:t>
            </a:r>
          </a:p>
          <a:p>
            <a:r>
              <a:rPr lang="zh-CN" altLang="en-US" sz="1800" dirty="0"/>
              <a:t>支持 </a:t>
            </a:r>
            <a:r>
              <a:rPr lang="en-US" altLang="zh-CN" sz="1800" dirty="0"/>
              <a:t>Single Run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FA3337-EE94-2D7F-C16F-44779EF8B4B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820197"/>
            <a:ext cx="5181600" cy="321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608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6CCEE-4EB8-19B8-2CA5-3D30D054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 </a:t>
            </a:r>
            <a:r>
              <a:rPr lang="en-US" altLang="zh-CN" dirty="0"/>
              <a:t>– CI</a:t>
            </a:r>
            <a:r>
              <a:rPr lang="zh-CN" altLang="en-US" dirty="0"/>
              <a:t>自动化测试框架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78ED97-EB9C-FC6A-817E-EAE9BACCA9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Jenkins </a:t>
            </a:r>
            <a:r>
              <a:rPr lang="zh-CN" altLang="en-US" dirty="0"/>
              <a:t>服务分几类：</a:t>
            </a:r>
            <a:endParaRPr lang="en-US" altLang="zh-CN" dirty="0"/>
          </a:p>
          <a:p>
            <a:r>
              <a:rPr lang="zh-CN" altLang="en-US" dirty="0"/>
              <a:t>确定待测范围</a:t>
            </a:r>
            <a:endParaRPr lang="en-US" altLang="zh-CN" dirty="0"/>
          </a:p>
          <a:p>
            <a:pPr lvl="1"/>
            <a:r>
              <a:rPr lang="en-US" altLang="zh-CN" dirty="0"/>
              <a:t>QT</a:t>
            </a:r>
            <a:r>
              <a:rPr lang="zh-CN" altLang="en-US" dirty="0"/>
              <a:t>（</a:t>
            </a:r>
            <a:r>
              <a:rPr lang="en-US" altLang="zh-CN" dirty="0"/>
              <a:t>quick test</a:t>
            </a:r>
            <a:r>
              <a:rPr lang="zh-CN" altLang="en-US" dirty="0"/>
              <a:t>）通过的</a:t>
            </a:r>
            <a:r>
              <a:rPr lang="en-US" altLang="zh-CN" dirty="0"/>
              <a:t>Load</a:t>
            </a:r>
            <a:r>
              <a:rPr lang="zh-CN" altLang="en-US" dirty="0"/>
              <a:t>都有可能是待测</a:t>
            </a:r>
            <a:r>
              <a:rPr lang="en-US" altLang="zh-CN" dirty="0"/>
              <a:t>Load</a:t>
            </a:r>
          </a:p>
          <a:p>
            <a:pPr lvl="1"/>
            <a:r>
              <a:rPr lang="en-US" altLang="zh-CN" dirty="0"/>
              <a:t>PO/PM</a:t>
            </a:r>
            <a:r>
              <a:rPr lang="zh-CN" altLang="en-US" dirty="0"/>
              <a:t>会指定</a:t>
            </a:r>
            <a:r>
              <a:rPr lang="en-US" altLang="zh-CN" dirty="0"/>
              <a:t>Promoted Load</a:t>
            </a:r>
          </a:p>
          <a:p>
            <a:pPr lvl="1"/>
            <a:r>
              <a:rPr lang="en-US" altLang="zh-CN" dirty="0"/>
              <a:t>Tester</a:t>
            </a:r>
            <a:r>
              <a:rPr lang="zh-CN" altLang="en-US" dirty="0"/>
              <a:t>可能会自行选择</a:t>
            </a:r>
            <a:r>
              <a:rPr lang="en-US" altLang="zh-CN" dirty="0"/>
              <a:t>QT</a:t>
            </a:r>
            <a:r>
              <a:rPr lang="zh-CN" altLang="en-US" dirty="0"/>
              <a:t>通过的</a:t>
            </a:r>
            <a:r>
              <a:rPr lang="en-US" altLang="zh-CN" dirty="0"/>
              <a:t>Load</a:t>
            </a:r>
          </a:p>
          <a:p>
            <a:r>
              <a:rPr lang="zh-CN" altLang="en-US" dirty="0"/>
              <a:t>为所有待测</a:t>
            </a:r>
            <a:r>
              <a:rPr lang="en-US" altLang="zh-CN" dirty="0"/>
              <a:t>Load</a:t>
            </a:r>
            <a:r>
              <a:rPr lang="zh-CN" altLang="en-US" dirty="0"/>
              <a:t>准备足够信息</a:t>
            </a:r>
            <a:endParaRPr lang="en-US" altLang="zh-CN" dirty="0"/>
          </a:p>
          <a:p>
            <a:r>
              <a:rPr lang="zh-CN" altLang="en-US" dirty="0"/>
              <a:t>根据策略选择最终</a:t>
            </a:r>
            <a:r>
              <a:rPr lang="en-US" altLang="zh-CN" dirty="0"/>
              <a:t>Promoted Load</a:t>
            </a:r>
          </a:p>
          <a:p>
            <a:r>
              <a:rPr lang="zh-CN" altLang="en-US" dirty="0"/>
              <a:t>触发所有测试线执行测试</a:t>
            </a:r>
            <a:endParaRPr lang="en-US" altLang="zh-CN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F34FF943-9F09-59DE-7E10-E6135684FFA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690688"/>
            <a:ext cx="3929447" cy="494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769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5DE79-DCAE-FE4D-BED9-8A457EC5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 </a:t>
            </a:r>
            <a:r>
              <a:rPr lang="en-US" altLang="zh-CN" dirty="0"/>
              <a:t>– CI</a:t>
            </a:r>
            <a:r>
              <a:rPr lang="zh-CN" altLang="en-US" dirty="0"/>
              <a:t>自动化测试框架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0F61B3-1CCB-9959-DBD5-FF9BC19890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44314" cy="4351338"/>
          </a:xfrm>
        </p:spPr>
        <p:txBody>
          <a:bodyPr/>
          <a:lstStyle/>
          <a:p>
            <a:r>
              <a:rPr lang="zh-CN" altLang="en-US" dirty="0"/>
              <a:t>记录 </a:t>
            </a:r>
            <a:r>
              <a:rPr lang="en-US" altLang="zh-CN" dirty="0"/>
              <a:t>QT </a:t>
            </a:r>
            <a:r>
              <a:rPr lang="zh-CN" altLang="en-US" dirty="0"/>
              <a:t>通过的</a:t>
            </a:r>
            <a:r>
              <a:rPr lang="en-US" altLang="zh-CN" dirty="0"/>
              <a:t>Load</a:t>
            </a:r>
            <a:r>
              <a:rPr lang="zh-CN" altLang="en-US" dirty="0"/>
              <a:t>信息</a:t>
            </a:r>
          </a:p>
          <a:p>
            <a:r>
              <a:rPr lang="zh-CN" altLang="en-US" dirty="0"/>
              <a:t>收集 </a:t>
            </a:r>
            <a:r>
              <a:rPr lang="en-US" altLang="zh-CN" dirty="0"/>
              <a:t>promoted load </a:t>
            </a:r>
            <a:r>
              <a:rPr lang="zh-CN" altLang="en-US" dirty="0"/>
              <a:t>信息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20A9767-437E-96C3-27A5-0324E83EBFD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005" y="1825625"/>
            <a:ext cx="5181600" cy="315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722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D9CB03-B8BB-1141-E47B-E8C26D137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 </a:t>
            </a:r>
            <a:r>
              <a:rPr lang="en-US" altLang="zh-CN" dirty="0"/>
              <a:t>– CI</a:t>
            </a:r>
            <a:r>
              <a:rPr lang="zh-CN" altLang="en-US" dirty="0"/>
              <a:t>自动化测试框架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BEBFA9-D256-6CC5-6223-691E46ED5E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提前生成升级需要的</a:t>
            </a:r>
            <a:r>
              <a:rPr lang="en-US" altLang="zh-CN" dirty="0" err="1"/>
              <a:t>scf</a:t>
            </a:r>
            <a:r>
              <a:rPr lang="zh-CN" altLang="en-US" dirty="0"/>
              <a:t>文件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D78037FB-6DD8-8548-5147-BFC29473D7E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690688"/>
            <a:ext cx="288590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401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AF4A4E-8E18-501C-5F51-D68C3E42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5A5B43-4CF3-92D9-6312-9DB87DE6D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个人介绍</a:t>
            </a:r>
            <a:endParaRPr lang="en-US" altLang="zh-CN" dirty="0"/>
          </a:p>
          <a:p>
            <a:r>
              <a:rPr lang="zh-CN" altLang="en-US" dirty="0"/>
              <a:t>工作经历介绍</a:t>
            </a:r>
            <a:endParaRPr lang="en-US" altLang="zh-CN" dirty="0"/>
          </a:p>
          <a:p>
            <a:r>
              <a:rPr lang="zh-CN" altLang="en-US" dirty="0"/>
              <a:t>主要项目介绍</a:t>
            </a:r>
          </a:p>
        </p:txBody>
      </p:sp>
    </p:spTree>
    <p:extLst>
      <p:ext uri="{BB962C8B-B14F-4D97-AF65-F5344CB8AC3E}">
        <p14:creationId xmlns:p14="http://schemas.microsoft.com/office/powerpoint/2010/main" val="3259075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181E0-9A17-7D6A-5C2E-EA6165287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 </a:t>
            </a:r>
            <a:r>
              <a:rPr lang="en-US" altLang="zh-CN" dirty="0"/>
              <a:t>– CI</a:t>
            </a:r>
            <a:r>
              <a:rPr lang="zh-CN" altLang="en-US" dirty="0"/>
              <a:t>自动化测试框架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0AB41FD6-C3E5-B5D1-9F26-49F1D821CE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46922" y="2286816"/>
            <a:ext cx="6473752" cy="3080007"/>
          </a:xfr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569A65D-9FD2-5228-00FB-3C78418C98F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14" y="2286816"/>
            <a:ext cx="4303108" cy="42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705D726-0652-4C86-C973-7BD347A6CFBC}"/>
              </a:ext>
            </a:extLst>
          </p:cNvPr>
          <p:cNvSpPr txBox="1"/>
          <p:nvPr/>
        </p:nvSpPr>
        <p:spPr>
          <a:xfrm>
            <a:off x="838200" y="1727142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选出待测</a:t>
            </a:r>
            <a:r>
              <a:rPr lang="en-US" altLang="zh-CN" sz="2800" dirty="0"/>
              <a:t>Load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44415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F5957-790A-899A-4F9A-229680BD4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 </a:t>
            </a:r>
            <a:r>
              <a:rPr lang="en-US" altLang="zh-CN" dirty="0"/>
              <a:t>– CI</a:t>
            </a:r>
            <a:r>
              <a:rPr lang="zh-CN" altLang="en-US" dirty="0"/>
              <a:t>自动化测试框架</a:t>
            </a:r>
          </a:p>
        </p:txBody>
      </p:sp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9D43C5A4-99A7-5757-A4E2-0DCD98227B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141537"/>
            <a:ext cx="5181600" cy="2794661"/>
          </a:xfr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2566923-06F3-E451-6DA1-CD7DDAFB8CC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41537"/>
            <a:ext cx="510180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3CBDD8A-E89E-EF71-B51E-C406BEC29E01}"/>
              </a:ext>
            </a:extLst>
          </p:cNvPr>
          <p:cNvSpPr txBox="1"/>
          <p:nvPr/>
        </p:nvSpPr>
        <p:spPr>
          <a:xfrm>
            <a:off x="838200" y="1690688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执行测试</a:t>
            </a:r>
          </a:p>
        </p:txBody>
      </p:sp>
    </p:spTree>
    <p:extLst>
      <p:ext uri="{BB962C8B-B14F-4D97-AF65-F5344CB8AC3E}">
        <p14:creationId xmlns:p14="http://schemas.microsoft.com/office/powerpoint/2010/main" val="3041306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21653-CA55-066B-66A9-D695B1AF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 </a:t>
            </a:r>
            <a:r>
              <a:rPr lang="en-US" altLang="zh-CN" dirty="0"/>
              <a:t>– CI</a:t>
            </a:r>
            <a:r>
              <a:rPr lang="zh-CN" altLang="en-US" dirty="0"/>
              <a:t>自动化测试框架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259A2D-4938-7AAF-95A6-989A87EF8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523735" cy="4351338"/>
          </a:xfrm>
        </p:spPr>
        <p:txBody>
          <a:bodyPr/>
          <a:lstStyle/>
          <a:p>
            <a:r>
              <a:rPr lang="zh-CN" altLang="en-US" dirty="0"/>
              <a:t>执行 </a:t>
            </a:r>
            <a:r>
              <a:rPr lang="en-US" altLang="zh-CN" dirty="0"/>
              <a:t>CI </a:t>
            </a:r>
            <a:r>
              <a:rPr lang="zh-CN" altLang="en-US" dirty="0"/>
              <a:t>的测试线 </a:t>
            </a:r>
            <a:r>
              <a:rPr lang="en-US" altLang="zh-CN" dirty="0"/>
              <a:t>KPI </a:t>
            </a:r>
            <a:r>
              <a:rPr lang="zh-CN" altLang="en-US" dirty="0"/>
              <a:t>数据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C1D62BA-AA86-999F-EA15-AFEFF101CB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61934" y="1825625"/>
            <a:ext cx="7207649" cy="3388926"/>
          </a:xfrm>
        </p:spPr>
      </p:pic>
    </p:spTree>
    <p:extLst>
      <p:ext uri="{BB962C8B-B14F-4D97-AF65-F5344CB8AC3E}">
        <p14:creationId xmlns:p14="http://schemas.microsoft.com/office/powerpoint/2010/main" val="3528345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4C9F0-FAD4-5518-3CB8-4130649F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 </a:t>
            </a:r>
            <a:r>
              <a:rPr lang="en-US" altLang="zh-CN" dirty="0"/>
              <a:t>– CI</a:t>
            </a:r>
            <a:r>
              <a:rPr lang="zh-CN" altLang="en-US" dirty="0"/>
              <a:t>自动化测试框架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C08550-184C-247B-A61B-B704ACA2F0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060357" cy="4351338"/>
          </a:xfrm>
        </p:spPr>
        <p:txBody>
          <a:bodyPr/>
          <a:lstStyle/>
          <a:p>
            <a:r>
              <a:rPr lang="zh-CN" altLang="en-US" dirty="0"/>
              <a:t>为</a:t>
            </a:r>
            <a:r>
              <a:rPr lang="en-US" altLang="zh-CN" dirty="0"/>
              <a:t>Feature team</a:t>
            </a:r>
            <a:r>
              <a:rPr lang="zh-CN" altLang="en-US" dirty="0"/>
              <a:t>做的一键升级测试环境的工具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CCD815F-3014-F876-2EAA-E036138EB6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47983" y="1825625"/>
            <a:ext cx="8094535" cy="4192116"/>
          </a:xfrm>
        </p:spPr>
      </p:pic>
    </p:spTree>
    <p:extLst>
      <p:ext uri="{BB962C8B-B14F-4D97-AF65-F5344CB8AC3E}">
        <p14:creationId xmlns:p14="http://schemas.microsoft.com/office/powerpoint/2010/main" val="2078002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DB2ABD-106A-6528-E75B-6B05E8574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 </a:t>
            </a:r>
            <a:r>
              <a:rPr lang="en-US" altLang="zh-CN" dirty="0"/>
              <a:t>– CI</a:t>
            </a:r>
            <a:r>
              <a:rPr lang="zh-CN" altLang="en-US" dirty="0"/>
              <a:t>自动化测试框架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427DD3-8A20-72F0-A4BA-EE890A9C2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553730" cy="4351338"/>
          </a:xfrm>
        </p:spPr>
        <p:txBody>
          <a:bodyPr/>
          <a:lstStyle/>
          <a:p>
            <a:r>
              <a:rPr lang="zh-CN" altLang="en-US" dirty="0"/>
              <a:t>前台 </a:t>
            </a:r>
            <a:r>
              <a:rPr lang="en-US" altLang="zh-CN" dirty="0"/>
              <a:t>Angular</a:t>
            </a:r>
            <a:endParaRPr lang="zh-CN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9138AF9-6638-B609-E677-92BE65FB6E0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948" y="2647966"/>
            <a:ext cx="7912100" cy="233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33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77A7C-FC23-BE1C-4CFF-43DD3897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 </a:t>
            </a:r>
            <a:r>
              <a:rPr lang="en-US" altLang="zh-CN" dirty="0"/>
              <a:t>– CI</a:t>
            </a:r>
            <a:r>
              <a:rPr lang="zh-CN" altLang="en-US" dirty="0"/>
              <a:t>自动化测试框架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D396A4-362B-EE17-9691-066FBC42AA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51638" cy="4351338"/>
          </a:xfrm>
        </p:spPr>
        <p:txBody>
          <a:bodyPr/>
          <a:lstStyle/>
          <a:p>
            <a:r>
              <a:rPr lang="zh-CN" altLang="en-US" dirty="0"/>
              <a:t>后台设计</a:t>
            </a:r>
            <a:endParaRPr lang="en-US" altLang="zh-CN" dirty="0"/>
          </a:p>
          <a:p>
            <a:pPr lvl="1"/>
            <a:r>
              <a:rPr lang="zh-CN" altLang="en-US" dirty="0"/>
              <a:t>遵循 </a:t>
            </a:r>
            <a:r>
              <a:rPr lang="en-US" altLang="zh-CN" dirty="0"/>
              <a:t>Clean Architecture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10C0683-0E33-5C1C-251A-1F1CCC243F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21000" y="2841338"/>
            <a:ext cx="6350000" cy="2913036"/>
          </a:xfrm>
        </p:spPr>
      </p:pic>
    </p:spTree>
    <p:extLst>
      <p:ext uri="{BB962C8B-B14F-4D97-AF65-F5344CB8AC3E}">
        <p14:creationId xmlns:p14="http://schemas.microsoft.com/office/powerpoint/2010/main" val="4235745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84683A-5FAC-B7DA-87DB-C915F4D5E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 </a:t>
            </a:r>
            <a:r>
              <a:rPr lang="en-US" altLang="zh-CN" dirty="0"/>
              <a:t>– </a:t>
            </a:r>
            <a:r>
              <a:rPr lang="zh-CN" altLang="en-US" dirty="0"/>
              <a:t>电商工具类产品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9C14DF-A4CC-CBB0-EEEF-198CABAC0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电商商品优惠返利</a:t>
            </a:r>
            <a:endParaRPr lang="en-US" altLang="zh-CN" dirty="0"/>
          </a:p>
          <a:p>
            <a:pPr lvl="1"/>
            <a:r>
              <a:rPr lang="zh-CN" altLang="en-US" dirty="0"/>
              <a:t>商品链接转优惠链接</a:t>
            </a:r>
            <a:endParaRPr lang="en-US" altLang="zh-CN" dirty="0"/>
          </a:p>
          <a:p>
            <a:pPr lvl="1"/>
            <a:r>
              <a:rPr lang="zh-CN" altLang="en-US" dirty="0"/>
              <a:t>下单跟单，返利</a:t>
            </a:r>
            <a:endParaRPr lang="en-US" altLang="zh-CN" dirty="0"/>
          </a:p>
          <a:p>
            <a:pPr lvl="1"/>
            <a:r>
              <a:rPr lang="zh-CN" altLang="en-US" dirty="0"/>
              <a:t>选品库</a:t>
            </a:r>
            <a:endParaRPr lang="en-US" altLang="zh-CN" dirty="0"/>
          </a:p>
          <a:p>
            <a:pPr lvl="1"/>
            <a:r>
              <a:rPr lang="zh-CN" altLang="en-US" dirty="0"/>
              <a:t>多终端接入</a:t>
            </a:r>
            <a:endParaRPr lang="en-US" altLang="zh-CN" dirty="0"/>
          </a:p>
          <a:p>
            <a:pPr lvl="1"/>
            <a:r>
              <a:rPr lang="zh-CN" altLang="en-US" dirty="0"/>
              <a:t>后台管理系统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67624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2A355-BC4C-E5B5-8BF7-BDC65634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 </a:t>
            </a:r>
            <a:r>
              <a:rPr lang="en-US" altLang="zh-CN" dirty="0"/>
              <a:t>– </a:t>
            </a:r>
            <a:r>
              <a:rPr lang="zh-CN" altLang="en-US" dirty="0"/>
              <a:t>电商工具类产品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365006B-F376-C0EB-B258-CCCA033406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3" y="1519703"/>
            <a:ext cx="7965989" cy="497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322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F4F1CB-7003-904D-7155-80AA7505D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 </a:t>
            </a:r>
            <a:r>
              <a:rPr lang="en-US" altLang="zh-CN" dirty="0"/>
              <a:t>– </a:t>
            </a:r>
            <a:r>
              <a:rPr lang="zh-CN" altLang="en-US" dirty="0"/>
              <a:t>电商工具类产品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BF3DA0-891C-3C8E-4224-4E688EB71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485768" cy="4351338"/>
          </a:xfrm>
        </p:spPr>
        <p:txBody>
          <a:bodyPr/>
          <a:lstStyle/>
          <a:p>
            <a:r>
              <a:rPr lang="en-US" altLang="zh-CN" dirty="0"/>
              <a:t>API Gateway</a:t>
            </a:r>
          </a:p>
          <a:p>
            <a:pPr lvl="1"/>
            <a:r>
              <a:rPr lang="en-US" altLang="zh-CN" dirty="0" err="1"/>
              <a:t>Traefik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3EF151E7-4A93-77B3-C34D-111821E1C21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439" y="1825625"/>
            <a:ext cx="71872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956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99854D-21BD-9BAF-137C-2D8296BB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 </a:t>
            </a:r>
            <a:r>
              <a:rPr lang="en-US" altLang="zh-CN" dirty="0"/>
              <a:t>– </a:t>
            </a:r>
            <a:r>
              <a:rPr lang="zh-CN" altLang="en-US" dirty="0"/>
              <a:t>电商工具类产品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1A9D64-E7D3-BDB7-6D00-74FB51C25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92843" cy="4351338"/>
          </a:xfrm>
        </p:spPr>
        <p:txBody>
          <a:bodyPr/>
          <a:lstStyle/>
          <a:p>
            <a:r>
              <a:rPr lang="en-US" altLang="zh-CN" dirty="0"/>
              <a:t>Service</a:t>
            </a:r>
          </a:p>
          <a:p>
            <a:pPr lvl="1"/>
            <a:r>
              <a:rPr lang="en-US" altLang="zh-CN" dirty="0"/>
              <a:t>Clean Architecture</a:t>
            </a:r>
            <a:endParaRPr lang="zh-CN" altLang="en-US" dirty="0"/>
          </a:p>
        </p:txBody>
      </p:sp>
      <p:pic>
        <p:nvPicPr>
          <p:cNvPr id="12290" name="Picture 2" descr="Go kit service diagram">
            <a:extLst>
              <a:ext uri="{FF2B5EF4-FFF2-40B4-BE49-F238E27FC236}">
                <a16:creationId xmlns:a16="http://schemas.microsoft.com/office/drawing/2014/main" id="{53324354-3D33-D3B1-7436-714744880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07" y="2683605"/>
            <a:ext cx="338137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20CE3F8B-D524-16BB-3306-996224063EB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720" y="2566118"/>
            <a:ext cx="5181600" cy="349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521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8D3A6C-6564-92D8-2485-CD23737F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F61C44-66A9-4AB0-0DC9-3014D859E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姓名：赵海洋</a:t>
            </a:r>
            <a:endParaRPr lang="en-US" altLang="zh-CN" dirty="0"/>
          </a:p>
          <a:p>
            <a:r>
              <a:rPr lang="zh-CN" altLang="en-US" dirty="0"/>
              <a:t>年龄：</a:t>
            </a:r>
            <a:r>
              <a:rPr lang="en-US" altLang="zh-CN" dirty="0"/>
              <a:t>40</a:t>
            </a:r>
          </a:p>
          <a:p>
            <a:r>
              <a:rPr lang="zh-CN" altLang="en-US" dirty="0"/>
              <a:t>学历：本科</a:t>
            </a:r>
            <a:endParaRPr lang="en-US" altLang="zh-CN" dirty="0"/>
          </a:p>
          <a:p>
            <a:r>
              <a:rPr lang="zh-CN" altLang="en-US" dirty="0"/>
              <a:t>毕业院校：解放军信息工程大学</a:t>
            </a:r>
            <a:endParaRPr lang="en-US" altLang="zh-CN" dirty="0"/>
          </a:p>
          <a:p>
            <a:r>
              <a:rPr lang="zh-CN" altLang="en-US" dirty="0"/>
              <a:t>专业：计算机科学与技术</a:t>
            </a:r>
            <a:endParaRPr lang="en-US" altLang="zh-CN" dirty="0"/>
          </a:p>
          <a:p>
            <a:r>
              <a:rPr lang="zh-CN" altLang="en-US" dirty="0"/>
              <a:t>毕业时间：</a:t>
            </a:r>
            <a:r>
              <a:rPr lang="en-US" altLang="zh-CN" dirty="0"/>
              <a:t>2006</a:t>
            </a:r>
          </a:p>
          <a:p>
            <a:r>
              <a:rPr lang="zh-CN" altLang="en-US" dirty="0"/>
              <a:t>技能：</a:t>
            </a:r>
            <a:r>
              <a:rPr lang="en-US" altLang="zh-CN" dirty="0"/>
              <a:t>C/C++</a:t>
            </a:r>
            <a:r>
              <a:rPr lang="zh-CN" altLang="en-US" dirty="0"/>
              <a:t>，</a:t>
            </a:r>
            <a:r>
              <a:rPr lang="en-US" altLang="zh-CN" dirty="0"/>
              <a:t>Go</a:t>
            </a:r>
            <a:r>
              <a:rPr lang="zh-CN" altLang="en-US" dirty="0"/>
              <a:t>，</a:t>
            </a:r>
            <a:r>
              <a:rPr lang="en-US" altLang="zh-CN" dirty="0"/>
              <a:t>Angular</a:t>
            </a:r>
            <a:r>
              <a:rPr lang="zh-CN" altLang="en-US" dirty="0"/>
              <a:t>，常用设计模式和架构模式</a:t>
            </a:r>
          </a:p>
        </p:txBody>
      </p:sp>
    </p:spTree>
    <p:extLst>
      <p:ext uri="{BB962C8B-B14F-4D97-AF65-F5344CB8AC3E}">
        <p14:creationId xmlns:p14="http://schemas.microsoft.com/office/powerpoint/2010/main" val="1324963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991E0C-19EC-C1EE-3519-2D4E8EB2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 </a:t>
            </a:r>
            <a:r>
              <a:rPr lang="en-US" altLang="zh-CN" dirty="0"/>
              <a:t>– </a:t>
            </a:r>
            <a:r>
              <a:rPr lang="zh-CN" altLang="en-US" dirty="0"/>
              <a:t>感悟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5B8681-A5CC-DB8D-0D9D-FA3CFB0DC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采用何种架构</a:t>
            </a:r>
            <a:endParaRPr lang="en-US" altLang="zh-CN" dirty="0"/>
          </a:p>
          <a:p>
            <a:pPr lvl="1"/>
            <a:r>
              <a:rPr lang="zh-CN" altLang="en-US" dirty="0"/>
              <a:t>单体？</a:t>
            </a:r>
            <a:endParaRPr lang="en-US" altLang="zh-CN" dirty="0"/>
          </a:p>
          <a:p>
            <a:pPr lvl="1"/>
            <a:r>
              <a:rPr lang="zh-CN" altLang="en-US" dirty="0"/>
              <a:t>微服务？</a:t>
            </a:r>
            <a:endParaRPr lang="en-US" altLang="zh-CN" dirty="0"/>
          </a:p>
          <a:p>
            <a:pPr lvl="1"/>
            <a:r>
              <a:rPr lang="zh-CN" altLang="en-US" dirty="0"/>
              <a:t>以数据库为中心的架构？</a:t>
            </a:r>
            <a:endParaRPr lang="en-US" altLang="zh-CN" dirty="0"/>
          </a:p>
          <a:p>
            <a:pPr lvl="1"/>
            <a:r>
              <a:rPr lang="zh-CN" altLang="en-US" dirty="0"/>
              <a:t>基于服务的架构？</a:t>
            </a:r>
            <a:endParaRPr lang="en-US" altLang="zh-CN" dirty="0"/>
          </a:p>
          <a:p>
            <a:pPr lvl="1"/>
            <a:r>
              <a:rPr lang="zh-CN" altLang="en-US" dirty="0"/>
              <a:t>基于事件的架构？</a:t>
            </a:r>
            <a:endParaRPr lang="en-US" altLang="zh-CN" dirty="0"/>
          </a:p>
          <a:p>
            <a:r>
              <a:rPr lang="zh-CN" altLang="en-US" dirty="0"/>
              <a:t>产品从能用到好用</a:t>
            </a:r>
            <a:r>
              <a:rPr lang="en-US" altLang="zh-CN" dirty="0"/>
              <a:t>——</a:t>
            </a:r>
            <a:r>
              <a:rPr lang="zh-CN" altLang="en-US" dirty="0"/>
              <a:t>多少个</a:t>
            </a:r>
            <a:r>
              <a:rPr lang="en-US" altLang="zh-CN" dirty="0"/>
              <a:t>9</a:t>
            </a:r>
          </a:p>
          <a:p>
            <a:r>
              <a:rPr lang="zh-CN" altLang="en-US" dirty="0"/>
              <a:t>比技术更重要的因素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0186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740F4BE8-1314-6855-CF37-3C4438C7F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507405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46D7A3-1DA1-CCB3-3E8C-0183F6B84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工作经历介绍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27F441-6097-C22C-F08A-06D11E19F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2006.7 – 2008.7 </a:t>
            </a:r>
            <a:r>
              <a:rPr lang="zh-CN" altLang="en-US" dirty="0"/>
              <a:t>华为技术</a:t>
            </a:r>
            <a:endParaRPr lang="en-US" altLang="zh-CN" dirty="0"/>
          </a:p>
          <a:p>
            <a:r>
              <a:rPr lang="en-US" altLang="zh-CN" dirty="0"/>
              <a:t>2008.7 – 2014.4 </a:t>
            </a:r>
            <a:r>
              <a:rPr lang="zh-CN" altLang="en-US" dirty="0"/>
              <a:t>中兴通讯</a:t>
            </a:r>
            <a:endParaRPr lang="en-US" altLang="zh-CN" dirty="0"/>
          </a:p>
          <a:p>
            <a:r>
              <a:rPr lang="en-US" altLang="zh-CN" dirty="0"/>
              <a:t>2014.4 – 2023.8 </a:t>
            </a:r>
            <a:r>
              <a:rPr lang="zh-CN" altLang="en-US" dirty="0"/>
              <a:t>诺基亚贝尔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0958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5D7189-FA76-E423-4A5E-3AAE95593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工作经历介绍 </a:t>
            </a:r>
            <a:r>
              <a:rPr lang="en-US" altLang="zh-CN" dirty="0"/>
              <a:t>– </a:t>
            </a:r>
            <a:r>
              <a:rPr lang="zh-CN" altLang="en-US" dirty="0"/>
              <a:t>华为技术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D07C50-64F3-4A80-3131-6078F4054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21861"/>
          </a:xfrm>
        </p:spPr>
        <p:txBody>
          <a:bodyPr/>
          <a:lstStyle/>
          <a:p>
            <a:r>
              <a:rPr lang="zh-CN" altLang="en-US" dirty="0"/>
              <a:t>部门：业务软件产品线</a:t>
            </a:r>
            <a:endParaRPr lang="en-US" altLang="zh-CN" dirty="0"/>
          </a:p>
          <a:p>
            <a:r>
              <a:rPr lang="zh-CN" altLang="en-US" dirty="0"/>
              <a:t>工作内容</a:t>
            </a:r>
            <a:endParaRPr lang="en-US" altLang="zh-CN" dirty="0"/>
          </a:p>
          <a:p>
            <a:pPr lvl="1"/>
            <a:r>
              <a:rPr lang="zh-CN" altLang="en-US" dirty="0"/>
              <a:t>短信彩信增值业务开发 </a:t>
            </a:r>
            <a:endParaRPr lang="en-US" altLang="zh-CN" dirty="0"/>
          </a:p>
          <a:p>
            <a:pPr lvl="2"/>
            <a:r>
              <a:rPr lang="zh-CN" altLang="en-US" dirty="0"/>
              <a:t>黑名单、白名单、签名档、群组</a:t>
            </a:r>
            <a:endParaRPr lang="en-US" altLang="zh-CN" dirty="0"/>
          </a:p>
          <a:p>
            <a:pPr lvl="1"/>
            <a:r>
              <a:rPr lang="zh-CN" altLang="en-US" dirty="0"/>
              <a:t>中国移动号码簿管家后端开发</a:t>
            </a:r>
            <a:endParaRPr lang="en-US" altLang="zh-CN" dirty="0"/>
          </a:p>
          <a:p>
            <a:r>
              <a:rPr lang="zh-CN" altLang="en-US" dirty="0"/>
              <a:t>收获</a:t>
            </a:r>
            <a:endParaRPr lang="en-US" altLang="zh-CN" dirty="0"/>
          </a:p>
          <a:p>
            <a:pPr lvl="1"/>
            <a:r>
              <a:rPr lang="zh-CN" altLang="en-US" dirty="0"/>
              <a:t>苦练</a:t>
            </a:r>
            <a:r>
              <a:rPr lang="en-US" altLang="zh-CN" dirty="0"/>
              <a:t>C++</a:t>
            </a:r>
            <a:r>
              <a:rPr lang="zh-CN" altLang="en-US" dirty="0"/>
              <a:t>编程，阅读了主流</a:t>
            </a:r>
            <a:r>
              <a:rPr lang="en-US" altLang="zh-CN" dirty="0"/>
              <a:t>C++</a:t>
            </a:r>
            <a:r>
              <a:rPr lang="zh-CN" altLang="en-US" dirty="0"/>
              <a:t>书籍。</a:t>
            </a:r>
            <a:endParaRPr lang="en-US" altLang="zh-CN" dirty="0"/>
          </a:p>
          <a:p>
            <a:pPr lvl="1"/>
            <a:r>
              <a:rPr lang="zh-CN" altLang="en-US" dirty="0"/>
              <a:t>从学校到职场的转变。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2847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3CDE9F-0F09-ACB7-A450-481E5307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工作经历介绍 </a:t>
            </a:r>
            <a:r>
              <a:rPr lang="en-US" altLang="zh-CN" dirty="0"/>
              <a:t>– </a:t>
            </a:r>
            <a:r>
              <a:rPr lang="zh-CN" altLang="en-US" dirty="0"/>
              <a:t>中兴通讯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64994C-7802-DFF8-5297-4231C1C93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部门：数据平台开发部</a:t>
            </a:r>
            <a:endParaRPr lang="en-US" altLang="zh-CN" dirty="0"/>
          </a:p>
          <a:p>
            <a:r>
              <a:rPr lang="zh-CN" altLang="en-US" dirty="0"/>
              <a:t>工作内容</a:t>
            </a:r>
            <a:endParaRPr lang="en-US" altLang="zh-CN" dirty="0"/>
          </a:p>
          <a:p>
            <a:pPr lvl="1"/>
            <a:r>
              <a:rPr lang="zh-CN" altLang="en-US" dirty="0"/>
              <a:t>网络协议栈开发</a:t>
            </a:r>
            <a:endParaRPr lang="en-US" altLang="zh-CN" dirty="0"/>
          </a:p>
          <a:p>
            <a:pPr lvl="2"/>
            <a:r>
              <a:rPr lang="en-US" altLang="zh-CN" dirty="0"/>
              <a:t>Socket </a:t>
            </a:r>
            <a:r>
              <a:rPr lang="zh-CN" altLang="en-US" dirty="0"/>
              <a:t>模块</a:t>
            </a:r>
            <a:endParaRPr lang="en-US" altLang="zh-CN" dirty="0"/>
          </a:p>
          <a:p>
            <a:pPr lvl="2"/>
            <a:r>
              <a:rPr lang="en-US" altLang="zh-CN" dirty="0"/>
              <a:t>TCP/UDP/SCTP/IP </a:t>
            </a:r>
            <a:r>
              <a:rPr lang="zh-CN" altLang="en-US" dirty="0"/>
              <a:t>协议</a:t>
            </a:r>
            <a:endParaRPr lang="en-US" altLang="zh-CN" dirty="0"/>
          </a:p>
          <a:p>
            <a:pPr lvl="1"/>
            <a:r>
              <a:rPr lang="zh-CN" altLang="en-US" dirty="0"/>
              <a:t>牵头完成跨 </a:t>
            </a:r>
            <a:r>
              <a:rPr lang="en-US" altLang="zh-CN" dirty="0"/>
              <a:t>Team </a:t>
            </a:r>
            <a:r>
              <a:rPr lang="zh-CN" altLang="en-US" dirty="0"/>
              <a:t>的开发任务</a:t>
            </a:r>
            <a:endParaRPr lang="en-US" altLang="zh-CN" dirty="0"/>
          </a:p>
          <a:p>
            <a:pPr lvl="1"/>
            <a:r>
              <a:rPr lang="zh-CN" altLang="en-US" dirty="0"/>
              <a:t>参加部门 </a:t>
            </a:r>
            <a:r>
              <a:rPr lang="en-US" altLang="zh-CN" dirty="0"/>
              <a:t>PR </a:t>
            </a:r>
            <a:r>
              <a:rPr lang="zh-CN" altLang="en-US" dirty="0"/>
              <a:t>评审会议，</a:t>
            </a:r>
            <a:r>
              <a:rPr lang="en-US" altLang="zh-CN" dirty="0"/>
              <a:t>Team </a:t>
            </a:r>
            <a:r>
              <a:rPr lang="zh-CN" altLang="en-US" dirty="0"/>
              <a:t>内 </a:t>
            </a:r>
            <a:r>
              <a:rPr lang="en-US" altLang="zh-CN" dirty="0"/>
              <a:t>Issue </a:t>
            </a:r>
            <a:r>
              <a:rPr lang="zh-CN" altLang="en-US" dirty="0"/>
              <a:t>的指派和代码审核</a:t>
            </a:r>
            <a:endParaRPr lang="en-US" altLang="zh-CN" dirty="0"/>
          </a:p>
          <a:p>
            <a:pPr lvl="1"/>
            <a:r>
              <a:rPr lang="zh-CN" altLang="en-US" dirty="0"/>
              <a:t>疑难 </a:t>
            </a:r>
            <a:r>
              <a:rPr lang="en-US" altLang="zh-CN" dirty="0"/>
              <a:t>Issue </a:t>
            </a:r>
            <a:r>
              <a:rPr lang="zh-CN" altLang="en-US" dirty="0"/>
              <a:t>的定位和攻关</a:t>
            </a:r>
            <a:endParaRPr lang="en-US" altLang="zh-CN" dirty="0"/>
          </a:p>
          <a:p>
            <a:r>
              <a:rPr lang="zh-CN" altLang="en-US" dirty="0"/>
              <a:t>收获</a:t>
            </a:r>
            <a:endParaRPr lang="en-US" altLang="zh-CN" dirty="0"/>
          </a:p>
          <a:p>
            <a:pPr lvl="1"/>
            <a:r>
              <a:rPr lang="zh-CN" altLang="en-US" dirty="0"/>
              <a:t>开发能力和解决故障能力得到了提升。</a:t>
            </a:r>
            <a:endParaRPr lang="en-US" altLang="zh-CN" dirty="0"/>
          </a:p>
          <a:p>
            <a:pPr lvl="1"/>
            <a:r>
              <a:rPr lang="zh-CN" altLang="en-US" dirty="0"/>
              <a:t>工作中独当一面，成为部门骨干员工。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50346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B188A-742C-B69A-9313-80678D25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工作经历介绍 </a:t>
            </a:r>
            <a:r>
              <a:rPr lang="en-US" altLang="zh-CN" dirty="0"/>
              <a:t>– </a:t>
            </a:r>
            <a:r>
              <a:rPr lang="zh-CN" altLang="en-US" dirty="0"/>
              <a:t>诺基亚贝尔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DDD394-29AC-0B2E-0F36-0EED458D3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部门：</a:t>
            </a:r>
            <a:r>
              <a:rPr lang="en-US" altLang="zh-CN" dirty="0"/>
              <a:t>MN/RAN</a:t>
            </a:r>
          </a:p>
          <a:p>
            <a:r>
              <a:rPr lang="zh-CN" altLang="en-US" dirty="0"/>
              <a:t>工作内容</a:t>
            </a:r>
            <a:endParaRPr lang="en-US" altLang="zh-CN" dirty="0"/>
          </a:p>
          <a:p>
            <a:pPr lvl="1"/>
            <a:r>
              <a:rPr lang="zh-CN" altLang="en-US" dirty="0"/>
              <a:t>部门传统测试环境到容器化的改造</a:t>
            </a:r>
            <a:endParaRPr lang="en-US" altLang="zh-CN" dirty="0"/>
          </a:p>
          <a:p>
            <a:pPr lvl="1"/>
            <a:r>
              <a:rPr lang="zh-CN" altLang="en-US" dirty="0"/>
              <a:t>部门 </a:t>
            </a:r>
            <a:r>
              <a:rPr lang="en-US" altLang="zh-CN" dirty="0"/>
              <a:t>CI </a:t>
            </a:r>
            <a:r>
              <a:rPr lang="zh-CN" altLang="en-US" dirty="0"/>
              <a:t>自动化框架的设计和实施</a:t>
            </a:r>
            <a:endParaRPr lang="en-US" altLang="zh-CN" dirty="0"/>
          </a:p>
          <a:p>
            <a:pPr lvl="1"/>
            <a:r>
              <a:rPr lang="zh-CN" altLang="en-US" dirty="0"/>
              <a:t>公司内工具的开发</a:t>
            </a:r>
            <a:endParaRPr lang="en-US" altLang="zh-CN" dirty="0"/>
          </a:p>
          <a:p>
            <a:r>
              <a:rPr lang="zh-CN" altLang="en-US" dirty="0"/>
              <a:t>收获</a:t>
            </a:r>
            <a:endParaRPr lang="en-US" altLang="zh-CN" dirty="0"/>
          </a:p>
          <a:p>
            <a:pPr lvl="1"/>
            <a:r>
              <a:rPr lang="zh-CN" altLang="en-US" dirty="0"/>
              <a:t>更新了知识储备，如 </a:t>
            </a:r>
            <a:r>
              <a:rPr lang="en-US" altLang="zh-CN" dirty="0"/>
              <a:t>Angular, Go,</a:t>
            </a:r>
            <a:r>
              <a:rPr lang="zh-CN" altLang="en-US" dirty="0"/>
              <a:t> </a:t>
            </a:r>
            <a:r>
              <a:rPr lang="en-US" altLang="zh-CN" dirty="0"/>
              <a:t>docker,</a:t>
            </a:r>
            <a:r>
              <a:rPr lang="zh-CN" altLang="en-US" dirty="0"/>
              <a:t> </a:t>
            </a:r>
            <a:r>
              <a:rPr lang="en-US" altLang="zh-CN" dirty="0"/>
              <a:t>k8s </a:t>
            </a:r>
            <a:r>
              <a:rPr lang="zh-CN" altLang="en-US" dirty="0"/>
              <a:t>等</a:t>
            </a:r>
            <a:endParaRPr lang="en-US" altLang="zh-CN" dirty="0"/>
          </a:p>
          <a:p>
            <a:pPr lvl="1"/>
            <a:r>
              <a:rPr lang="zh-CN" altLang="en-US" dirty="0"/>
              <a:t>从想法到项目落地，提高了综合能力。</a:t>
            </a:r>
            <a:endParaRPr lang="en-US" altLang="zh-CN" dirty="0"/>
          </a:p>
          <a:p>
            <a:pPr lvl="1"/>
            <a:r>
              <a:rPr lang="zh-CN" altLang="en-US" dirty="0"/>
              <a:t>拓宽了一些非技术领域的视野。</a:t>
            </a:r>
            <a:endParaRPr lang="en-US" altLang="zh-CN" dirty="0"/>
          </a:p>
          <a:p>
            <a:pPr lvl="1"/>
            <a:r>
              <a:rPr lang="zh-CN" altLang="en-US" dirty="0"/>
              <a:t>部门</a:t>
            </a:r>
            <a:r>
              <a:rPr lang="en-US" altLang="zh-CN" dirty="0"/>
              <a:t>key person</a:t>
            </a:r>
            <a:r>
              <a:rPr lang="zh-CN" altLang="en-US" dirty="0"/>
              <a:t>，</a:t>
            </a:r>
            <a:r>
              <a:rPr lang="en-US" altLang="zh-CN" dirty="0"/>
              <a:t>technical leader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77726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0693A4-B0C8-B56B-D643-D98661A50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9F8AB5-083D-135F-0B26-57DC063B9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平台协议栈介绍（</a:t>
            </a:r>
            <a:r>
              <a:rPr lang="en-US" altLang="zh-CN" dirty="0"/>
              <a:t>ZTE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平台容器化改造及 </a:t>
            </a:r>
            <a:r>
              <a:rPr lang="en-US" altLang="zh-CN" dirty="0"/>
              <a:t>CI </a:t>
            </a:r>
            <a:r>
              <a:rPr lang="zh-CN" altLang="en-US" dirty="0"/>
              <a:t>自动化框架（</a:t>
            </a:r>
            <a:r>
              <a:rPr lang="en-US" altLang="zh-CN" dirty="0"/>
              <a:t>Nokia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电商工具类产品（个人）</a:t>
            </a:r>
          </a:p>
        </p:txBody>
      </p:sp>
    </p:spTree>
    <p:extLst>
      <p:ext uri="{BB962C8B-B14F-4D97-AF65-F5344CB8AC3E}">
        <p14:creationId xmlns:p14="http://schemas.microsoft.com/office/powerpoint/2010/main" val="2136989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23ED7-3DCE-EBFB-0F46-6433F6B23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 </a:t>
            </a:r>
            <a:r>
              <a:rPr lang="en-US" altLang="zh-CN" dirty="0"/>
              <a:t>– </a:t>
            </a:r>
            <a:r>
              <a:rPr lang="zh-CN" altLang="en-US" dirty="0"/>
              <a:t>平台协议栈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6F497F-1285-A2D6-D7CE-2DFEC3ED5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63097" cy="4351338"/>
          </a:xfrm>
        </p:spPr>
        <p:txBody>
          <a:bodyPr/>
          <a:lstStyle/>
          <a:p>
            <a:r>
              <a:rPr lang="zh-CN" altLang="en-US" dirty="0"/>
              <a:t>核心网平台协议栈</a:t>
            </a:r>
          </a:p>
        </p:txBody>
      </p:sp>
      <p:pic>
        <p:nvPicPr>
          <p:cNvPr id="13320" name="Picture 8">
            <a:extLst>
              <a:ext uri="{FF2B5EF4-FFF2-40B4-BE49-F238E27FC236}">
                <a16:creationId xmlns:a16="http://schemas.microsoft.com/office/drawing/2014/main" id="{FB81F5E8-93AD-68EC-2EDA-25F6FC359B7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615" y="2142125"/>
            <a:ext cx="6248627" cy="363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565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3629</TotalTime>
  <Words>996</Words>
  <Application>Microsoft Office PowerPoint</Application>
  <PresentationFormat>宽屏</PresentationFormat>
  <Paragraphs>148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5" baseType="lpstr">
      <vt:lpstr>等线</vt:lpstr>
      <vt:lpstr>等线 Light</vt:lpstr>
      <vt:lpstr>Arial</vt:lpstr>
      <vt:lpstr>Office 主题​​</vt:lpstr>
      <vt:lpstr>自我介绍</vt:lpstr>
      <vt:lpstr>内容</vt:lpstr>
      <vt:lpstr>个人介绍</vt:lpstr>
      <vt:lpstr>工作经历介绍</vt:lpstr>
      <vt:lpstr>工作经历介绍 – 华为技术</vt:lpstr>
      <vt:lpstr>工作经历介绍 – 中兴通讯</vt:lpstr>
      <vt:lpstr>工作经历介绍 – 诺基亚贝尔</vt:lpstr>
      <vt:lpstr>项目介绍</vt:lpstr>
      <vt:lpstr>项目介绍 – 平台协议栈</vt:lpstr>
      <vt:lpstr>项目介绍 – 平台协议栈</vt:lpstr>
      <vt:lpstr>项目介绍 – 平台协议栈</vt:lpstr>
      <vt:lpstr>项目介绍 – 平台协议栈</vt:lpstr>
      <vt:lpstr>项目介绍 – 容器化改造</vt:lpstr>
      <vt:lpstr>项目介绍 – 容器化改造</vt:lpstr>
      <vt:lpstr>项目介绍 – 容器化改造</vt:lpstr>
      <vt:lpstr>项目介绍 – CI自动化测试框架</vt:lpstr>
      <vt:lpstr>项目介绍 – CI自动化测试框架</vt:lpstr>
      <vt:lpstr>项目介绍 – CI自动化测试框架</vt:lpstr>
      <vt:lpstr>项目介绍 – CI自动化测试框架</vt:lpstr>
      <vt:lpstr>项目介绍 – CI自动化测试框架</vt:lpstr>
      <vt:lpstr>项目介绍 – CI自动化测试框架</vt:lpstr>
      <vt:lpstr>项目介绍 – CI自动化测试框架</vt:lpstr>
      <vt:lpstr>项目介绍 – CI自动化测试框架</vt:lpstr>
      <vt:lpstr>项目介绍 – CI自动化测试框架</vt:lpstr>
      <vt:lpstr>项目介绍 – CI自动化测试框架</vt:lpstr>
      <vt:lpstr>项目介绍 – 电商工具类产品</vt:lpstr>
      <vt:lpstr>项目介绍 – 电商工具类产品</vt:lpstr>
      <vt:lpstr>项目介绍 – 电商工具类产品</vt:lpstr>
      <vt:lpstr>项目介绍 – 电商工具类产品</vt:lpstr>
      <vt:lpstr>项目介绍 – 感悟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项目经历介绍</dc:title>
  <dc:creator>赵 海洋</dc:creator>
  <cp:lastModifiedBy>海洋 赵</cp:lastModifiedBy>
  <cp:revision>1</cp:revision>
  <dcterms:created xsi:type="dcterms:W3CDTF">2023-07-31T02:14:40Z</dcterms:created>
  <dcterms:modified xsi:type="dcterms:W3CDTF">2023-08-06T02:43:57Z</dcterms:modified>
</cp:coreProperties>
</file>